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0" r:id="rId5"/>
    <p:sldId id="260" r:id="rId6"/>
    <p:sldId id="293" r:id="rId7"/>
    <p:sldId id="261" r:id="rId8"/>
    <p:sldId id="294" r:id="rId9"/>
    <p:sldId id="283" r:id="rId10"/>
    <p:sldId id="284" r:id="rId11"/>
    <p:sldId id="285" r:id="rId12"/>
    <p:sldId id="295" r:id="rId13"/>
    <p:sldId id="296" r:id="rId14"/>
    <p:sldId id="297" r:id="rId15"/>
    <p:sldId id="289" r:id="rId16"/>
    <p:sldId id="292" r:id="rId17"/>
    <p:sldId id="266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3CDE-036B-42B4-85D4-48B0D4B05204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280-75AB-4EAE-8A89-57D43A6FE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59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3CDE-036B-42B4-85D4-48B0D4B05204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280-75AB-4EAE-8A89-57D43A6FE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15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3CDE-036B-42B4-85D4-48B0D4B05204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280-75AB-4EAE-8A89-57D43A6FE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25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3CDE-036B-42B4-85D4-48B0D4B05204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280-75AB-4EAE-8A89-57D43A6FE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00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3CDE-036B-42B4-85D4-48B0D4B05204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280-75AB-4EAE-8A89-57D43A6FE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10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3CDE-036B-42B4-85D4-48B0D4B05204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280-75AB-4EAE-8A89-57D43A6FE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3CDE-036B-42B4-85D4-48B0D4B05204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280-75AB-4EAE-8A89-57D43A6FE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60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3CDE-036B-42B4-85D4-48B0D4B05204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280-75AB-4EAE-8A89-57D43A6FE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27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3CDE-036B-42B4-85D4-48B0D4B05204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280-75AB-4EAE-8A89-57D43A6FE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79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3CDE-036B-42B4-85D4-48B0D4B05204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280-75AB-4EAE-8A89-57D43A6FE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33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3CDE-036B-42B4-85D4-48B0D4B05204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280-75AB-4EAE-8A89-57D43A6FE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34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A3CDE-036B-42B4-85D4-48B0D4B05204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7E280-75AB-4EAE-8A89-57D43A6FE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39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M:\## Images\School Logos\North Ridge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9" y="302385"/>
            <a:ext cx="1503295" cy="15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34226" y="1200617"/>
            <a:ext cx="9144000" cy="1071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Arts and Crafts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Online Lesson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34226" y="2395539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Wk. beg. </a:t>
            </a:r>
            <a:r>
              <a:rPr lang="en-US" dirty="0" smtClean="0">
                <a:latin typeface="Comic Sans MS" panose="030F0702030302020204" pitchFamily="66" charset="0"/>
              </a:rPr>
              <a:t>29</a:t>
            </a:r>
            <a:r>
              <a:rPr lang="en-US" dirty="0" smtClean="0">
                <a:latin typeface="Comic Sans MS" panose="030F0702030302020204" pitchFamily="66" charset="0"/>
              </a:rPr>
              <a:t>.06.20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ASD Summer 2 Term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 descr="right click and select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17" y="3487398"/>
            <a:ext cx="3009900" cy="279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ight click and select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047" y="3487398"/>
            <a:ext cx="3079720" cy="279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:\## Images\School Logos\North Ridge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9" y="302385"/>
            <a:ext cx="1503295" cy="15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2219" y="1242911"/>
            <a:ext cx="9649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Can you verbally say the sentences?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Can you write the sentences?</a:t>
            </a:r>
          </a:p>
          <a:p>
            <a:pPr lvl="0"/>
            <a:endParaRPr lang="en-US" sz="32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4" descr="right click and select cop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47"/>
          <a:stretch/>
        </p:blipFill>
        <p:spPr bwMode="auto">
          <a:xfrm>
            <a:off x="233952" y="302385"/>
            <a:ext cx="6828699" cy="99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ight click and select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18" y="2090057"/>
            <a:ext cx="6671261" cy="464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13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:\## Images\School Logos\North Ridge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9" y="302385"/>
            <a:ext cx="1503295" cy="15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right click and select cop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47"/>
          <a:stretch/>
        </p:blipFill>
        <p:spPr bwMode="auto">
          <a:xfrm>
            <a:off x="233952" y="302385"/>
            <a:ext cx="6828699" cy="99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ight click and select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96" y="1420587"/>
            <a:ext cx="7676530" cy="5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:\## Images\School Logos\North Ridge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9" y="302385"/>
            <a:ext cx="1503295" cy="15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right click and select cop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47"/>
          <a:stretch/>
        </p:blipFill>
        <p:spPr bwMode="auto">
          <a:xfrm>
            <a:off x="233952" y="302385"/>
            <a:ext cx="6828699" cy="99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ight click and select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40" y="1295651"/>
            <a:ext cx="7771916" cy="538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:\## Images\School Logos\North Ridge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9" y="302385"/>
            <a:ext cx="1503295" cy="15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right click and select cop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47"/>
          <a:stretch/>
        </p:blipFill>
        <p:spPr bwMode="auto">
          <a:xfrm>
            <a:off x="233952" y="302385"/>
            <a:ext cx="6828699" cy="99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right click and select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29" y="1295651"/>
            <a:ext cx="7826496" cy="542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0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:\## Images\School Logos\North Ridge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9" y="302385"/>
            <a:ext cx="1503295" cy="15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right click and select cop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47"/>
          <a:stretch/>
        </p:blipFill>
        <p:spPr bwMode="auto">
          <a:xfrm>
            <a:off x="2515598" y="1054032"/>
            <a:ext cx="6828699" cy="99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737" y="2899101"/>
            <a:ext cx="727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Can you write your own sentences about winter? </a:t>
            </a:r>
          </a:p>
          <a:p>
            <a:pPr lvl="0"/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Don’t forget a capital letter and a full stop. </a:t>
            </a:r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:\## Images\School Logos\North Ridge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9" y="302385"/>
            <a:ext cx="1503295" cy="15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268" y="2742347"/>
            <a:ext cx="107637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Can you make a </a:t>
            </a: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winter</a:t>
            </a: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picture?</a:t>
            </a:r>
          </a:p>
          <a:p>
            <a:pPr lvl="0"/>
            <a:endParaRPr lang="en-US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would items would you use to make your </a:t>
            </a: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winter</a:t>
            </a: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picture?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Why?</a:t>
            </a:r>
          </a:p>
          <a:p>
            <a:pPr lvl="0"/>
            <a:endParaRPr lang="en-US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Can you use the symbols in </a:t>
            </a: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this </a:t>
            </a:r>
            <a:r>
              <a:rPr lang="en-US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powerpoint</a:t>
            </a: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to </a:t>
            </a: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make your picture?</a:t>
            </a:r>
          </a:p>
          <a:p>
            <a:pPr lvl="0"/>
            <a:endParaRPr lang="en-US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Can you use pictures from magazines to make your picture? </a:t>
            </a:r>
          </a:p>
          <a:p>
            <a:pPr lvl="0"/>
            <a:endParaRPr lang="en-US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Can you draw items to make your picture?</a:t>
            </a:r>
            <a:endParaRPr lang="en-US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 descr="right click and select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506344"/>
            <a:ext cx="3745865" cy="7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ight click and select cop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75"/>
          <a:stretch/>
        </p:blipFill>
        <p:spPr bwMode="auto">
          <a:xfrm>
            <a:off x="547461" y="1414944"/>
            <a:ext cx="5879465" cy="8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:\## Images\School Logos\North Ridge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9" y="302385"/>
            <a:ext cx="1503295" cy="15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6851" y="539078"/>
            <a:ext cx="727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Winter Picture</a:t>
            </a:r>
            <a:r>
              <a:rPr lang="en-US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en-US" sz="3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:\## Images\School Logos\North Ridge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9" y="302385"/>
            <a:ext cx="1503295" cy="15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4616"/>
          <a:stretch/>
        </p:blipFill>
        <p:spPr>
          <a:xfrm>
            <a:off x="400594" y="256664"/>
            <a:ext cx="2550305" cy="2712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9351" y="719996"/>
            <a:ext cx="73128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What does your </a:t>
            </a:r>
            <a:r>
              <a:rPr lang="en-US" sz="2800" dirty="0" smtClean="0">
                <a:latin typeface="Comic Sans MS" panose="030F0702030302020204" pitchFamily="66" charset="0"/>
              </a:rPr>
              <a:t>winter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picture look like?</a:t>
            </a:r>
          </a:p>
          <a:p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What pictures or shapes did you use?</a:t>
            </a:r>
          </a:p>
          <a:p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Why did you use or draw these pictures?</a:t>
            </a:r>
            <a:endParaRPr lang="en-US" sz="3600" dirty="0">
              <a:latin typeface="Comic Sans MS" panose="030F0702030302020204" pitchFamily="66" charset="0"/>
            </a:endParaRPr>
          </a:p>
          <a:p>
            <a:endParaRPr lang="en-US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right click and select cop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" b="27094"/>
          <a:stretch/>
        </p:blipFill>
        <p:spPr bwMode="auto">
          <a:xfrm>
            <a:off x="3927565" y="3144052"/>
            <a:ext cx="4841965" cy="340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:\## Images\School Logos\North Ridge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9" y="302385"/>
            <a:ext cx="1503295" cy="15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849" y="1341785"/>
            <a:ext cx="5112073" cy="1617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444" y="2716560"/>
            <a:ext cx="6073482" cy="204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:\## Images\School Logos\North Ridge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9" y="302385"/>
            <a:ext cx="1503295" cy="15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107" y="5147420"/>
            <a:ext cx="618979" cy="6189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2728" y="3813906"/>
            <a:ext cx="82577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Please show us know your </a:t>
            </a:r>
            <a:r>
              <a:rPr lang="en-GB" sz="3200" dirty="0" smtClean="0">
                <a:latin typeface="Comic Sans MS" panose="030F0702030302020204" pitchFamily="66" charset="0"/>
              </a:rPr>
              <a:t>winter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pictures, send us a tweet on twitter!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                                                  @</a:t>
            </a:r>
            <a:r>
              <a:rPr lang="en-GB" sz="3200" dirty="0" err="1" smtClean="0">
                <a:latin typeface="Comic Sans MS" panose="030F0702030302020204" pitchFamily="66" charset="0"/>
              </a:rPr>
              <a:t>NorthRidgeSch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0815" b="6091"/>
          <a:stretch/>
        </p:blipFill>
        <p:spPr>
          <a:xfrm>
            <a:off x="5763108" y="887779"/>
            <a:ext cx="4313997" cy="2816517"/>
          </a:xfrm>
          <a:prstGeom prst="rect">
            <a:avLst/>
          </a:prstGeom>
        </p:spPr>
      </p:pic>
      <p:pic>
        <p:nvPicPr>
          <p:cNvPr id="8" name="Picture 7" descr="right click and select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13" y="913298"/>
            <a:ext cx="3079720" cy="279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6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:\## Images\School Logos\North Ridge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9" y="302385"/>
            <a:ext cx="1503295" cy="15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5583"/>
          <a:stretch/>
        </p:blipFill>
        <p:spPr>
          <a:xfrm>
            <a:off x="2959100" y="533400"/>
            <a:ext cx="5613400" cy="1616225"/>
          </a:xfrm>
          <a:prstGeom prst="rect">
            <a:avLst/>
          </a:prstGeom>
        </p:spPr>
      </p:pic>
      <p:pic>
        <p:nvPicPr>
          <p:cNvPr id="3" name="Picture 2" descr="right click and select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204" y="2149625"/>
            <a:ext cx="56197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ght click and select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87" y="3923013"/>
            <a:ext cx="8353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0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:\## Images\School Logos\North Ridge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9" y="302385"/>
            <a:ext cx="1503295" cy="15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037" y="228465"/>
            <a:ext cx="4155197" cy="1944688"/>
          </a:xfrm>
          <a:prstGeom prst="rect">
            <a:avLst/>
          </a:prstGeom>
        </p:spPr>
      </p:pic>
      <p:pic>
        <p:nvPicPr>
          <p:cNvPr id="2" name="Picture 2" descr="right click and select cop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/>
          <a:stretch/>
        </p:blipFill>
        <p:spPr bwMode="auto">
          <a:xfrm>
            <a:off x="3518263" y="2493146"/>
            <a:ext cx="7558792" cy="249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ight click and select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25" y="2493146"/>
            <a:ext cx="2562941" cy="249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:\## Images\School Logos\North Ridge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9" y="302385"/>
            <a:ext cx="1503295" cy="15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95009" y="3051004"/>
            <a:ext cx="9144000" cy="3045896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How to use – Find the slides that best suit your child and help them to complete the activity. 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Your child may need some physical or verbal support for some/all parts of the activity.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95009" y="1559978"/>
            <a:ext cx="9144000" cy="8683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Comic Sans MS" panose="030F0702030302020204" pitchFamily="66" charset="0"/>
              </a:rPr>
              <a:t>Arts and Craft Activity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164" y="2238104"/>
            <a:ext cx="10624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Today we are going to learn about the season of </a:t>
            </a:r>
            <a:r>
              <a:rPr lang="en-US" sz="3600" dirty="0" smtClean="0">
                <a:latin typeface="Comic Sans MS" panose="030F0702030302020204" pitchFamily="66" charset="0"/>
              </a:rPr>
              <a:t>winter</a:t>
            </a:r>
            <a:r>
              <a:rPr lang="en-US" sz="3600" dirty="0" smtClean="0">
                <a:latin typeface="Comic Sans MS" panose="030F0702030302020204" pitchFamily="66" charset="0"/>
              </a:rPr>
              <a:t>.</a:t>
            </a:r>
            <a:endParaRPr lang="en-US" sz="3600" dirty="0" smtClean="0">
              <a:latin typeface="Comic Sans MS" panose="030F0702030302020204" pitchFamily="66" charset="0"/>
            </a:endParaRP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9" name="Picture 1" descr="M:\## Images\School Logos\North Ridge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9" y="302385"/>
            <a:ext cx="1503295" cy="15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ight click and select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" y="710304"/>
            <a:ext cx="56197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ght click and select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45" y="3729757"/>
            <a:ext cx="9931973" cy="237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:\## Images\School Logos\North Ridge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9" y="302385"/>
            <a:ext cx="1503295" cy="15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ight click and select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" y="710304"/>
            <a:ext cx="56197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ght click and select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" y="2014169"/>
            <a:ext cx="5619750" cy="13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olorful winter suns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38" y="1756434"/>
            <a:ext cx="3519442" cy="234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nglish countryside winter cotswolds castle combe in snow snowmaggedon england katya jackson whippe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4"/>
          <a:stretch/>
        </p:blipFill>
        <p:spPr bwMode="auto">
          <a:xfrm>
            <a:off x="681357" y="3564795"/>
            <a:ext cx="2758529" cy="295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0.gstatic.com/images?q=tbn:ANd9GcSUYShRxKqxIcnv8avXi0zwbIhZBItqsJuBE5SwQ5RSLH0WZP51fHjRfTnfkg:https://s3-eu-west-1.amazonaws.com/assets.botanic.cam.ac.uk/wp-content/uploads/2018/12/17134525/Winter-Garden-21-2000x1125.jpg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38" y="4379426"/>
            <a:ext cx="3519442" cy="197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lack clouds and showers covered much of Britain - including Manchester - as astronomical spring bega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08"/>
          <a:stretch/>
        </p:blipFill>
        <p:spPr bwMode="auto">
          <a:xfrm>
            <a:off x="3760923" y="3564796"/>
            <a:ext cx="3033344" cy="295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1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:\## Images\School Logos\North Ridge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9" y="302385"/>
            <a:ext cx="1503295" cy="15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8607" y="2428838"/>
            <a:ext cx="96490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2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 you know about the season of </a:t>
            </a:r>
            <a:r>
              <a:rPr lang="en-US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winter</a:t>
            </a:r>
            <a:r>
              <a:rPr lang="en-US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?</a:t>
            </a:r>
            <a:endParaRPr lang="en-US" sz="32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endParaRPr lang="en-U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 you think happens in </a:t>
            </a:r>
            <a:r>
              <a:rPr lang="en-US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winter</a:t>
            </a:r>
            <a:r>
              <a:rPr lang="en-US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?</a:t>
            </a:r>
            <a:endParaRPr lang="en-US" sz="32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 descr="right click and select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" y="710304"/>
            <a:ext cx="56197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6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:\## Images\School Logos\North Ridge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9" y="302385"/>
            <a:ext cx="1503295" cy="15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8607" y="2428838"/>
            <a:ext cx="9649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2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5954" y="2128469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Winter months are December, January and February. </a:t>
            </a:r>
            <a:endParaRPr lang="en-GB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Winter 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is the coldest season.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Snow falls in the Winter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Every snowflake has six sides.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The sun looks bigger in the Winter.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Trees stop growing in the Winter.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Plants stop growing in the Winter.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Nights are longer in the Winter.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Some animals 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hibernate (go to sleep) 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in the Winter.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Winter comes before Spring.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A blizzard is a bad snowstorm.</a:t>
            </a:r>
            <a:endParaRPr lang="en-GB" sz="24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6" name="Picture 4" descr="right click and select cop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47"/>
          <a:stretch/>
        </p:blipFill>
        <p:spPr bwMode="auto">
          <a:xfrm>
            <a:off x="2228805" y="675543"/>
            <a:ext cx="6828699" cy="99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9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:\## Images\School Logos\North Ridge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9" y="302385"/>
            <a:ext cx="1503295" cy="15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716" t="27298" r="60735" b="26834"/>
          <a:stretch/>
        </p:blipFill>
        <p:spPr>
          <a:xfrm>
            <a:off x="2699656" y="1297577"/>
            <a:ext cx="6824288" cy="5409376"/>
          </a:xfrm>
          <a:prstGeom prst="rect">
            <a:avLst/>
          </a:prstGeom>
        </p:spPr>
      </p:pic>
      <p:pic>
        <p:nvPicPr>
          <p:cNvPr id="6" name="Picture 4" descr="right click and select cop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47"/>
          <a:stretch/>
        </p:blipFill>
        <p:spPr bwMode="auto">
          <a:xfrm>
            <a:off x="233952" y="302385"/>
            <a:ext cx="6828699" cy="99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1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292</Words>
  <Application>Microsoft Office PowerPoint</Application>
  <PresentationFormat>Widescreen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Office Theme</vt:lpstr>
      <vt:lpstr>Arts and Crafts  Online Lesson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Online Lesson</dc:title>
  <dc:creator>Amy Waddington</dc:creator>
  <cp:lastModifiedBy>Amy Waddington</cp:lastModifiedBy>
  <cp:revision>39</cp:revision>
  <dcterms:created xsi:type="dcterms:W3CDTF">2020-04-27T19:02:23Z</dcterms:created>
  <dcterms:modified xsi:type="dcterms:W3CDTF">2020-06-29T07:51:53Z</dcterms:modified>
</cp:coreProperties>
</file>