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81" r:id="rId5"/>
    <p:sldId id="280" r:id="rId6"/>
    <p:sldId id="260" r:id="rId7"/>
    <p:sldId id="261" r:id="rId8"/>
    <p:sldId id="262" r:id="rId9"/>
    <p:sldId id="282" r:id="rId10"/>
    <p:sldId id="263" r:id="rId11"/>
    <p:sldId id="264" r:id="rId12"/>
    <p:sldId id="283" r:id="rId13"/>
    <p:sldId id="284" r:id="rId14"/>
    <p:sldId id="266" r:id="rId15"/>
    <p:sldId id="271" r:id="rId16"/>
    <p:sldId id="27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3399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12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A3CDE-036B-42B4-85D4-48B0D4B05204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7E280-75AB-4EAE-8A89-57D43A6FE7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5596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A3CDE-036B-42B4-85D4-48B0D4B05204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7E280-75AB-4EAE-8A89-57D43A6FE7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6158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A3CDE-036B-42B4-85D4-48B0D4B05204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7E280-75AB-4EAE-8A89-57D43A6FE7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251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A3CDE-036B-42B4-85D4-48B0D4B05204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7E280-75AB-4EAE-8A89-57D43A6FE7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6006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A3CDE-036B-42B4-85D4-48B0D4B05204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7E280-75AB-4EAE-8A89-57D43A6FE7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108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A3CDE-036B-42B4-85D4-48B0D4B05204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7E280-75AB-4EAE-8A89-57D43A6FE7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426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A3CDE-036B-42B4-85D4-48B0D4B05204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7E280-75AB-4EAE-8A89-57D43A6FE7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5602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A3CDE-036B-42B4-85D4-48B0D4B05204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7E280-75AB-4EAE-8A89-57D43A6FE7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9270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A3CDE-036B-42B4-85D4-48B0D4B05204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7E280-75AB-4EAE-8A89-57D43A6FE7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790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A3CDE-036B-42B4-85D4-48B0D4B05204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7E280-75AB-4EAE-8A89-57D43A6FE7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3336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A3CDE-036B-42B4-85D4-48B0D4B05204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7E280-75AB-4EAE-8A89-57D43A6FE7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4349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A3CDE-036B-42B4-85D4-48B0D4B05204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7E280-75AB-4EAE-8A89-57D43A6FE7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2397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honicsplay.co.uk/BuriedTreasure2.html" TargetMode="External"/><Relationship Id="rId2" Type="http://schemas.openxmlformats.org/officeDocument/2006/relationships/hyperlink" Target="https://www.phonicsplay.co.uk/SoundStimuli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ictgames.com/mobilePage/forestPhonics/index.html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hyperlink" Target="https://www.twinkl.co.uk/go/resource/t2-s-1183-the-girl-who-went-to-space-animation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 descr="M:\## Images\School Logos\North Ridge 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3499" y="302385"/>
            <a:ext cx="1503295" cy="1503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1334226" y="1200617"/>
            <a:ext cx="9144000" cy="1071563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English and Reading</a:t>
            </a:r>
            <a:br>
              <a:rPr lang="en-US" dirty="0" smtClean="0">
                <a:latin typeface="Comic Sans MS" panose="030F0702030302020204" pitchFamily="66" charset="0"/>
              </a:rPr>
            </a:br>
            <a:r>
              <a:rPr lang="en-US" dirty="0" smtClean="0">
                <a:latin typeface="Comic Sans MS" panose="030F0702030302020204" pitchFamily="66" charset="0"/>
              </a:rPr>
              <a:t>Online Lesson 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334226" y="2395539"/>
            <a:ext cx="9144000" cy="1655762"/>
          </a:xfrm>
        </p:spPr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Wk. beg. </a:t>
            </a:r>
            <a:r>
              <a:rPr lang="en-US" dirty="0" smtClean="0">
                <a:latin typeface="Comic Sans MS" panose="030F0702030302020204" pitchFamily="66" charset="0"/>
              </a:rPr>
              <a:t>22</a:t>
            </a:r>
            <a:r>
              <a:rPr lang="en-US" dirty="0" smtClean="0">
                <a:latin typeface="Comic Sans MS" panose="030F0702030302020204" pitchFamily="66" charset="0"/>
              </a:rPr>
              <a:t>.04.20</a:t>
            </a:r>
            <a:endParaRPr lang="en-GB" dirty="0" smtClean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ASD Summer </a:t>
            </a:r>
            <a:r>
              <a:rPr lang="en-GB" dirty="0" smtClean="0">
                <a:latin typeface="Comic Sans MS" panose="030F0702030302020204" pitchFamily="66" charset="0"/>
              </a:rPr>
              <a:t>2 </a:t>
            </a:r>
            <a:r>
              <a:rPr lang="en-GB" dirty="0" smtClean="0">
                <a:latin typeface="Comic Sans MS" panose="030F0702030302020204" pitchFamily="66" charset="0"/>
              </a:rPr>
              <a:t>Term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1030" name="Picture 6" descr="right click and select cop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1900" y="3713821"/>
            <a:ext cx="3009900" cy="2790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4" name="Picture 2" descr="right click and select cop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5354" y="3713821"/>
            <a:ext cx="3411218" cy="2790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82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" descr="M:\## Images\School Logos\North Ridge 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3499" y="302385"/>
            <a:ext cx="1503295" cy="1503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 descr="right click and select cop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035" y="512779"/>
            <a:ext cx="4149603" cy="1082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897473" y="2571993"/>
            <a:ext cx="823032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Comic Sans MS" panose="030F0702030302020204" pitchFamily="66" charset="0"/>
              </a:rPr>
              <a:t>Can you verbally retell the story using the keywords?</a:t>
            </a:r>
          </a:p>
          <a:p>
            <a:endParaRPr lang="en-GB" sz="3200" dirty="0">
              <a:latin typeface="Comic Sans MS" panose="030F0702030302020204" pitchFamily="66" charset="0"/>
            </a:endParaRPr>
          </a:p>
          <a:p>
            <a:r>
              <a:rPr lang="en-GB" sz="3200" dirty="0" smtClean="0">
                <a:latin typeface="Comic Sans MS" panose="030F0702030302020204" pitchFamily="66" charset="0"/>
              </a:rPr>
              <a:t>Can you use the keywords in the correct order?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243305" y="2033384"/>
            <a:ext cx="148348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Red Group </a:t>
            </a:r>
            <a:endParaRPr lang="en-GB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639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" descr="M:\## Images\School Logos\North Ridge 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3499" y="302385"/>
            <a:ext cx="1503295" cy="1503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0243305" y="2033384"/>
            <a:ext cx="148348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Red Group </a:t>
            </a:r>
            <a:endParaRPr lang="en-GB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0" name="Picture 2" descr="right click and select copy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670"/>
          <a:stretch/>
        </p:blipFill>
        <p:spPr bwMode="auto">
          <a:xfrm>
            <a:off x="3995066" y="756282"/>
            <a:ext cx="1570368" cy="1375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right click and select copy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0549"/>
          <a:stretch/>
        </p:blipFill>
        <p:spPr bwMode="auto">
          <a:xfrm>
            <a:off x="9974003" y="4110175"/>
            <a:ext cx="1589806" cy="1370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right click and select copy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615" b="60280"/>
          <a:stretch/>
        </p:blipFill>
        <p:spPr bwMode="auto">
          <a:xfrm>
            <a:off x="6654343" y="523260"/>
            <a:ext cx="1695063" cy="1510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right click and select copy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811" b="40682"/>
          <a:stretch/>
        </p:blipFill>
        <p:spPr bwMode="auto">
          <a:xfrm>
            <a:off x="7367752" y="4967372"/>
            <a:ext cx="1718513" cy="1485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right click and select copy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521"/>
          <a:stretch/>
        </p:blipFill>
        <p:spPr bwMode="auto">
          <a:xfrm>
            <a:off x="4561609" y="4313033"/>
            <a:ext cx="1697621" cy="1540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right click and select copy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716" b="20379"/>
          <a:stretch/>
        </p:blipFill>
        <p:spPr bwMode="auto">
          <a:xfrm>
            <a:off x="7048521" y="2908597"/>
            <a:ext cx="1631687" cy="1439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5"/>
          <a:srcRect l="46200" t="27319" r="21347" b="17977"/>
          <a:stretch/>
        </p:blipFill>
        <p:spPr>
          <a:xfrm>
            <a:off x="584482" y="2232374"/>
            <a:ext cx="3763834" cy="3965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878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ght click and select cop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035" y="512779"/>
            <a:ext cx="4149603" cy="1082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50047" y="2033384"/>
            <a:ext cx="933392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Comic Sans MS" panose="030F0702030302020204" pitchFamily="66" charset="0"/>
              </a:rPr>
              <a:t>Can you verbally retell the story using the keywords? </a:t>
            </a:r>
          </a:p>
          <a:p>
            <a:r>
              <a:rPr lang="en-GB" sz="3200" dirty="0" smtClean="0">
                <a:latin typeface="Comic Sans MS" panose="030F0702030302020204" pitchFamily="66" charset="0"/>
              </a:rPr>
              <a:t>Can you use the keywords in the correct order? </a:t>
            </a:r>
            <a:r>
              <a:rPr lang="en-GB" sz="2800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(Look at the slides before this one to help you)</a:t>
            </a:r>
          </a:p>
          <a:p>
            <a:endParaRPr lang="en-GB" sz="3200" dirty="0" smtClean="0">
              <a:latin typeface="Comic Sans MS" panose="030F0702030302020204" pitchFamily="66" charset="0"/>
            </a:endParaRPr>
          </a:p>
          <a:p>
            <a:r>
              <a:rPr lang="en-GB" sz="3200" dirty="0" smtClean="0">
                <a:latin typeface="Comic Sans MS" panose="030F0702030302020204" pitchFamily="66" charset="0"/>
              </a:rPr>
              <a:t>Can you add another part of the story?</a:t>
            </a:r>
          </a:p>
          <a:p>
            <a:endParaRPr lang="en-GB" sz="3200" dirty="0">
              <a:latin typeface="Comic Sans MS" panose="030F0702030302020204" pitchFamily="66" charset="0"/>
            </a:endParaRPr>
          </a:p>
        </p:txBody>
      </p:sp>
      <p:pic>
        <p:nvPicPr>
          <p:cNvPr id="6" name="Picture 1" descr="M:\## Images\School Logos\North Ridge 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3499" y="302385"/>
            <a:ext cx="1503295" cy="1503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0243305" y="2033384"/>
            <a:ext cx="148348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Blue Group </a:t>
            </a:r>
            <a:endParaRPr lang="en-GB" sz="32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4240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ght click and select cop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035" y="512779"/>
            <a:ext cx="4149603" cy="1082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" descr="M:\## Images\School Logos\North Ridge 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3499" y="302385"/>
            <a:ext cx="1503295" cy="1503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0243305" y="2033384"/>
            <a:ext cx="148348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Blue Group </a:t>
            </a:r>
            <a:endParaRPr lang="en-GB" sz="32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pic>
        <p:nvPicPr>
          <p:cNvPr id="9218" name="Picture 2" descr="right click and select cop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035" y="1901374"/>
            <a:ext cx="5438395" cy="4421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Straight Connector 2"/>
          <p:cNvCxnSpPr/>
          <p:nvPr/>
        </p:nvCxnSpPr>
        <p:spPr>
          <a:xfrm flipV="1">
            <a:off x="4076973" y="2472190"/>
            <a:ext cx="5311576" cy="3189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4076973" y="3043006"/>
            <a:ext cx="5311576" cy="3189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4076973" y="3613822"/>
            <a:ext cx="5311576" cy="3189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4076973" y="4184638"/>
            <a:ext cx="5311576" cy="3189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4076973" y="4755454"/>
            <a:ext cx="5311576" cy="3189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1958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" descr="M:\## Images\School Logos\North Ridge 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3499" y="302385"/>
            <a:ext cx="1503295" cy="1503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215808" y="528407"/>
            <a:ext cx="611107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>
              <a:latin typeface="Comic Sans MS" panose="030F0702030302020204" pitchFamily="66" charset="0"/>
            </a:endParaRPr>
          </a:p>
          <a:p>
            <a:endParaRPr lang="en-US" sz="2800" dirty="0" smtClean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9218" name="Picture 2" descr="right click and select cop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099" y="528407"/>
            <a:ext cx="3172014" cy="3414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789812" y="1390182"/>
            <a:ext cx="1051325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Did you like the story? YES  NO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What did you like about the story?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2611" y="3230308"/>
            <a:ext cx="1051325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Can you create </a:t>
            </a:r>
            <a:r>
              <a:rPr lang="en-GB" sz="2800" dirty="0" smtClean="0">
                <a:latin typeface="Comic Sans MS" panose="030F0702030302020204" pitchFamily="66" charset="0"/>
              </a:rPr>
              <a:t>a new planet?</a:t>
            </a:r>
          </a:p>
          <a:p>
            <a:endParaRPr lang="en-GB" sz="2800" dirty="0" smtClean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You </a:t>
            </a:r>
            <a:r>
              <a:rPr lang="en-GB" sz="2800" dirty="0" smtClean="0">
                <a:latin typeface="Comic Sans MS" panose="030F0702030302020204" pitchFamily="66" charset="0"/>
              </a:rPr>
              <a:t>could use chalks, paint and colouring pencils</a:t>
            </a:r>
            <a:r>
              <a:rPr lang="en-GB" sz="2800" dirty="0" smtClean="0">
                <a:latin typeface="Comic Sans MS" panose="030F0702030302020204" pitchFamily="66" charset="0"/>
              </a:rPr>
              <a:t>.</a:t>
            </a:r>
          </a:p>
          <a:p>
            <a:endParaRPr lang="en-GB" sz="2800" dirty="0" smtClean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Can you describe your planet?</a:t>
            </a:r>
            <a:endParaRPr lang="en-GB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922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" descr="M:\## Images\School Logos\North Ridge 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3499" y="302385"/>
            <a:ext cx="1503295" cy="1503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8849" y="1341785"/>
            <a:ext cx="5112073" cy="161731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78444" y="2716560"/>
            <a:ext cx="6073482" cy="2045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73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" descr="M:\## Images\School Logos\North Ridge 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3499" y="302385"/>
            <a:ext cx="1503295" cy="1503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2107" y="5147420"/>
            <a:ext cx="618979" cy="61897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322728" y="3813906"/>
            <a:ext cx="825773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Comic Sans MS" panose="030F0702030302020204" pitchFamily="66" charset="0"/>
              </a:rPr>
              <a:t>Please show us know your work, send us a tweet on twitter!</a:t>
            </a:r>
          </a:p>
          <a:p>
            <a:r>
              <a:rPr lang="en-GB" sz="3200" dirty="0" smtClean="0">
                <a:latin typeface="Comic Sans MS" panose="030F0702030302020204" pitchFamily="66" charset="0"/>
              </a:rPr>
              <a:t>                                                   @</a:t>
            </a:r>
            <a:r>
              <a:rPr lang="en-GB" sz="3200" dirty="0" err="1" smtClean="0">
                <a:latin typeface="Comic Sans MS" panose="030F0702030302020204" pitchFamily="66" charset="0"/>
              </a:rPr>
              <a:t>NorthRidgeSch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/>
          <a:srcRect t="10815" b="6091"/>
          <a:stretch/>
        </p:blipFill>
        <p:spPr>
          <a:xfrm>
            <a:off x="5763108" y="887779"/>
            <a:ext cx="4313997" cy="2816517"/>
          </a:xfrm>
          <a:prstGeom prst="rect">
            <a:avLst/>
          </a:prstGeom>
        </p:spPr>
      </p:pic>
      <p:pic>
        <p:nvPicPr>
          <p:cNvPr id="12290" name="Picture 2" descr="right click and select copy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9754" y="932391"/>
            <a:ext cx="3333354" cy="2727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967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" descr="M:\## Images\School Logos\North Ridge 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3499" y="302385"/>
            <a:ext cx="1503295" cy="1503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/>
          <a:srcRect t="25583"/>
          <a:stretch/>
        </p:blipFill>
        <p:spPr>
          <a:xfrm>
            <a:off x="2959100" y="533400"/>
            <a:ext cx="5613400" cy="1616225"/>
          </a:xfrm>
          <a:prstGeom prst="rect">
            <a:avLst/>
          </a:prstGeom>
        </p:spPr>
      </p:pic>
      <p:pic>
        <p:nvPicPr>
          <p:cNvPr id="1026" name="Picture 2" descr="right click and select cop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3652" y="2412383"/>
            <a:ext cx="6868388" cy="1791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570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" descr="M:\## Images\School Logos\North Ridge 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3499" y="302385"/>
            <a:ext cx="1503295" cy="1503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2037" y="228465"/>
            <a:ext cx="4155197" cy="1944688"/>
          </a:xfrm>
          <a:prstGeom prst="rect">
            <a:avLst/>
          </a:prstGeom>
        </p:spPr>
      </p:pic>
      <p:pic>
        <p:nvPicPr>
          <p:cNvPr id="2050" name="Picture 2" descr="right click and select cop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1920" y="2408183"/>
            <a:ext cx="9163050" cy="215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8819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Interactive games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solidFill>
                  <a:srgbClr val="FFC000"/>
                </a:solidFill>
              </a:rPr>
              <a:t>Yellow </a:t>
            </a:r>
            <a:r>
              <a:rPr lang="en-GB" dirty="0" smtClean="0">
                <a:solidFill>
                  <a:srgbClr val="FFC000"/>
                </a:solidFill>
              </a:rPr>
              <a:t>Group- </a:t>
            </a:r>
            <a:r>
              <a:rPr lang="en-GB" dirty="0" smtClean="0">
                <a:solidFill>
                  <a:srgbClr val="FFC000"/>
                </a:solidFill>
                <a:hlinkClick r:id="rId2"/>
              </a:rPr>
              <a:t>https</a:t>
            </a:r>
            <a:r>
              <a:rPr lang="en-GB" dirty="0">
                <a:solidFill>
                  <a:srgbClr val="FFC000"/>
                </a:solidFill>
                <a:hlinkClick r:id="rId2"/>
              </a:rPr>
              <a:t>://www.phonicsplay.co.uk/SoundStimuli.html</a:t>
            </a:r>
            <a:endParaRPr lang="en-GB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Red Group- </a:t>
            </a:r>
            <a:r>
              <a:rPr lang="en-GB" dirty="0" smtClean="0">
                <a:hlinkClick r:id="rId3"/>
              </a:rPr>
              <a:t>https</a:t>
            </a:r>
            <a:r>
              <a:rPr lang="en-GB" dirty="0">
                <a:hlinkClick r:id="rId3"/>
              </a:rPr>
              <a:t>://www.phonicsplay.co.uk/BuriedTreasure2.html</a:t>
            </a:r>
            <a:endParaRPr lang="en-GB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>
                <a:solidFill>
                  <a:srgbClr val="0000CC"/>
                </a:solidFill>
              </a:rPr>
              <a:t>Blue Group- </a:t>
            </a:r>
            <a:r>
              <a:rPr lang="en-GB" sz="2400" dirty="0">
                <a:hlinkClick r:id="rId4"/>
              </a:rPr>
              <a:t>https://www.ictgames.com/mobilePage/forestPhonics/index.html</a:t>
            </a:r>
            <a:endParaRPr lang="en-GB" dirty="0">
              <a:solidFill>
                <a:srgbClr val="0000CC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24000" y="845275"/>
            <a:ext cx="9144000" cy="86836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Comic Sans MS" panose="030F0702030302020204" pitchFamily="66" charset="0"/>
              </a:rPr>
              <a:t>Starter: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663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" descr="M:\## Images\School Logos\North Ridge 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3499" y="302385"/>
            <a:ext cx="1503295" cy="1503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1295009" y="3051004"/>
            <a:ext cx="9144000" cy="3045896"/>
          </a:xfrm>
        </p:spPr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How to use – Find the slides that best suit your child and help them to complete the activity. </a:t>
            </a: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The slides will indicate which learning group the activity is created for. The adult in contact with you from school will tell you which learning group your child is in.  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295009" y="1559978"/>
            <a:ext cx="9144000" cy="86836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Comic Sans MS" panose="030F0702030302020204" pitchFamily="66" charset="0"/>
              </a:rPr>
              <a:t>Literacy Activity 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859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" descr="M:\## Images\School Logos\North Ridge 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3499" y="302385"/>
            <a:ext cx="1503295" cy="1503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87372" y="2185251"/>
            <a:ext cx="1062445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omic Sans MS" panose="030F0702030302020204" pitchFamily="66" charset="0"/>
              </a:rPr>
              <a:t>Today we are going to read a in interactive story </a:t>
            </a:r>
            <a:r>
              <a:rPr lang="en-US" sz="3200" dirty="0" smtClean="0">
                <a:latin typeface="Comic Sans MS" panose="030F0702030302020204" pitchFamily="66" charset="0"/>
              </a:rPr>
              <a:t>called </a:t>
            </a:r>
            <a:r>
              <a:rPr lang="en-US" sz="3200" i="1" dirty="0" smtClean="0">
                <a:latin typeface="Comic Sans MS" panose="030F0702030302020204" pitchFamily="66" charset="0"/>
              </a:rPr>
              <a:t>The Girl Who Went to Space. </a:t>
            </a:r>
            <a:endParaRPr lang="en-US" sz="3200" i="1" dirty="0" smtClean="0">
              <a:latin typeface="Comic Sans MS" panose="030F0702030302020204" pitchFamily="66" charset="0"/>
            </a:endParaRPr>
          </a:p>
          <a:p>
            <a:endParaRPr lang="en-US" sz="3200" i="1" dirty="0">
              <a:latin typeface="Comic Sans MS" panose="030F0702030302020204" pitchFamily="66" charset="0"/>
            </a:endParaRPr>
          </a:p>
          <a:p>
            <a:r>
              <a:rPr lang="en-US" sz="3200" dirty="0" smtClean="0">
                <a:latin typeface="Comic Sans MS" panose="030F0702030302020204" pitchFamily="66" charset="0"/>
              </a:rPr>
              <a:t>I hope you enjoy it!</a:t>
            </a:r>
          </a:p>
          <a:p>
            <a:endParaRPr lang="en-US" sz="3200" dirty="0" smtClean="0">
              <a:latin typeface="Comic Sans MS" panose="030F0702030302020204" pitchFamily="66" charset="0"/>
            </a:endParaRPr>
          </a:p>
          <a:p>
            <a:r>
              <a:rPr lang="en-US" sz="3200" dirty="0" smtClean="0">
                <a:latin typeface="Comic Sans MS" panose="030F0702030302020204" pitchFamily="66" charset="0"/>
              </a:rPr>
              <a:t>Get ready to do the activities after the story. </a:t>
            </a:r>
            <a:endParaRPr lang="en-US" sz="3200" dirty="0">
              <a:latin typeface="Comic Sans MS" panose="030F0702030302020204" pitchFamily="66" charset="0"/>
            </a:endParaRPr>
          </a:p>
          <a:p>
            <a:endParaRPr lang="en-GB" sz="3200" dirty="0">
              <a:latin typeface="Comic Sans MS" panose="030F0702030302020204" pitchFamily="66" charset="0"/>
            </a:endParaRPr>
          </a:p>
        </p:txBody>
      </p:sp>
      <p:pic>
        <p:nvPicPr>
          <p:cNvPr id="6" name="Picture 2" descr="right click and select cop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548" y="512779"/>
            <a:ext cx="4149603" cy="1082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2374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" descr="M:\## Images\School Logos\North Ridge 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3499" y="302385"/>
            <a:ext cx="1503295" cy="1503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 descr="right click and select cop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237" y="628393"/>
            <a:ext cx="4149603" cy="1082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2872725" y="221720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>
                <a:hlinkClick r:id="rId4"/>
              </a:rPr>
              <a:t>https://www.twinkl.co.uk/go/resource/t2-s-1183-the-girl-who-went-to-space-animation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5"/>
          <a:srcRect l="12560" t="14015" r="11694" b="30193"/>
          <a:stretch/>
        </p:blipFill>
        <p:spPr>
          <a:xfrm>
            <a:off x="2133413" y="2969165"/>
            <a:ext cx="7574624" cy="3486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863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" descr="M:\## Images\School Logos\North Ridge 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3499" y="302385"/>
            <a:ext cx="1503295" cy="1503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897474" y="2972328"/>
            <a:ext cx="823032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Comic Sans MS" panose="030F0702030302020204" pitchFamily="66" charset="0"/>
              </a:rPr>
              <a:t>Can you match the keywords to the pictures from the story?  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pic>
        <p:nvPicPr>
          <p:cNvPr id="17" name="Picture 2" descr="right click and select cop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035" y="512779"/>
            <a:ext cx="4149603" cy="1082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10339165" y="2033384"/>
            <a:ext cx="148348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Yellow Group</a:t>
            </a:r>
            <a:endParaRPr lang="en-GB" sz="3200" dirty="0">
              <a:solidFill>
                <a:srgbClr val="FFC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866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right click and select copy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670"/>
          <a:stretch/>
        </p:blipFill>
        <p:spPr bwMode="auto">
          <a:xfrm>
            <a:off x="1515712" y="446687"/>
            <a:ext cx="1116117" cy="977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910928" y="935419"/>
            <a:ext cx="146093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latin typeface="Comic Sans MS" panose="030F0702030302020204" pitchFamily="66" charset="0"/>
              </a:rPr>
              <a:t>Tammy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7126940" y="1827751"/>
            <a:ext cx="146093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latin typeface="Comic Sans MS" panose="030F0702030302020204" pitchFamily="66" charset="0"/>
              </a:rPr>
              <a:t>Earth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4622987" y="3204203"/>
            <a:ext cx="1865587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latin typeface="Comic Sans MS" panose="030F0702030302020204" pitchFamily="66" charset="0"/>
              </a:rPr>
              <a:t>Planets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5265683" y="5397061"/>
            <a:ext cx="208277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latin typeface="Comic Sans MS" panose="030F0702030302020204" pitchFamily="66" charset="0"/>
              </a:rPr>
              <a:t>Astronaut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9551274" y="5658671"/>
            <a:ext cx="146093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latin typeface="Comic Sans MS" panose="030F0702030302020204" pitchFamily="66" charset="0"/>
              </a:rPr>
              <a:t>Space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7866650" y="3861600"/>
            <a:ext cx="2060027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latin typeface="Comic Sans MS" panose="030F0702030302020204" pitchFamily="66" charset="0"/>
              </a:rPr>
              <a:t>Rocket</a:t>
            </a:r>
            <a:r>
              <a:rPr lang="en-GB" sz="2800" b="1" dirty="0" smtClean="0">
                <a:latin typeface="Comic Sans MS" panose="030F0702030302020204" pitchFamily="66" charset="0"/>
              </a:rPr>
              <a:t> 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10381155" y="2033751"/>
            <a:ext cx="213970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Yellow Group</a:t>
            </a:r>
            <a:endParaRPr lang="en-GB" sz="3200" dirty="0">
              <a:solidFill>
                <a:srgbClr val="FFC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4" name="Picture 1" descr="M:\## Images\School Logos\North Ridge 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3499" y="302385"/>
            <a:ext cx="1503295" cy="1503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right click and select cop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7998" y="1505935"/>
            <a:ext cx="1191547" cy="5280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47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272</Words>
  <Application>Microsoft Office PowerPoint</Application>
  <PresentationFormat>Widescreen</PresentationFormat>
  <Paragraphs>52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Comic Sans MS</vt:lpstr>
      <vt:lpstr>Office Theme</vt:lpstr>
      <vt:lpstr>English and Reading Online Lesson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Maths Online Lesson</dc:title>
  <dc:creator>Amy Waddington</dc:creator>
  <cp:lastModifiedBy>Amy Waddington</cp:lastModifiedBy>
  <cp:revision>30</cp:revision>
  <dcterms:created xsi:type="dcterms:W3CDTF">2020-04-27T19:02:23Z</dcterms:created>
  <dcterms:modified xsi:type="dcterms:W3CDTF">2020-06-24T07:24:28Z</dcterms:modified>
</cp:coreProperties>
</file>