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6" r:id="rId3"/>
    <p:sldId id="258" r:id="rId4"/>
    <p:sldId id="354" r:id="rId5"/>
    <p:sldId id="355" r:id="rId6"/>
    <p:sldId id="357" r:id="rId7"/>
    <p:sldId id="359" r:id="rId8"/>
    <p:sldId id="373" r:id="rId9"/>
    <p:sldId id="280" r:id="rId10"/>
    <p:sldId id="374" r:id="rId11"/>
    <p:sldId id="375" r:id="rId12"/>
    <p:sldId id="377" r:id="rId13"/>
    <p:sldId id="376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68C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25" autoAdjust="0"/>
  </p:normalViewPr>
  <p:slideViewPr>
    <p:cSldViewPr snapToGrid="0">
      <p:cViewPr>
        <p:scale>
          <a:sx n="70" d="100"/>
          <a:sy n="70" d="100"/>
        </p:scale>
        <p:origin x="11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837F-FA97-4DE6-9B8A-9837C3EBCAC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D3FD-1B0F-46AA-BD07-C09D6EE3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2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D3FD-1B0F-46AA-BD07-C09D6EE35B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D3FD-1B0F-46AA-BD07-C09D6EE35B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1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36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4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3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2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27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88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1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8CD2-C5B4-420D-AC90-AA6567FDFE55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8D73-2015-4E96-9EC8-FB6C3E4DC2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30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12" Type="http://schemas.openxmlformats.org/officeDocument/2006/relationships/image" Target="../media/image24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jpe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4" y="806495"/>
            <a:ext cx="606742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216470-BDAC-4B30-BE6E-898082EB5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5365" y="57143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7197B-A935-4744-8FE5-FAFB3982C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3" t="13651" r="31072" b="13651"/>
          <a:stretch/>
        </p:blipFill>
        <p:spPr>
          <a:xfrm>
            <a:off x="6966857" y="0"/>
            <a:ext cx="4593771" cy="6700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64D11-6FE4-443E-85C1-F41A9306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4" t="13809" r="31072" b="13174"/>
          <a:stretch/>
        </p:blipFill>
        <p:spPr>
          <a:xfrm>
            <a:off x="2351317" y="76199"/>
            <a:ext cx="4593770" cy="66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1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6853D-01D1-48C6-8BA5-FF6F1F371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3" t="14445" r="31518" b="14127"/>
          <a:stretch/>
        </p:blipFill>
        <p:spPr>
          <a:xfrm>
            <a:off x="4414156" y="119742"/>
            <a:ext cx="4499865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86AF0-93D0-4462-AF9D-8AE90A87D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71" t="14445" r="31429" b="13810"/>
          <a:stretch/>
        </p:blipFill>
        <p:spPr>
          <a:xfrm>
            <a:off x="4419600" y="228600"/>
            <a:ext cx="4408714" cy="64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DE82B7-A3F1-40FE-8157-92A18F46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11905" r="47321" b="15396"/>
          <a:stretch/>
        </p:blipFill>
        <p:spPr>
          <a:xfrm>
            <a:off x="6638623" y="119743"/>
            <a:ext cx="4530119" cy="6607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4BFD26-709B-4E10-88FF-5720B920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54" t="11905" r="47411" b="15080"/>
          <a:stretch/>
        </p:blipFill>
        <p:spPr>
          <a:xfrm>
            <a:off x="2108506" y="130630"/>
            <a:ext cx="4530118" cy="66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6"/>
          <a:stretch/>
        </p:blipFill>
        <p:spPr bwMode="auto">
          <a:xfrm>
            <a:off x="4953998" y="282711"/>
            <a:ext cx="2413453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ght click and select cop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"/>
          <a:stretch/>
        </p:blipFill>
        <p:spPr bwMode="auto">
          <a:xfrm>
            <a:off x="5223964" y="2592523"/>
            <a:ext cx="6410688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ight click and select cop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" b="14027"/>
          <a:stretch/>
        </p:blipFill>
        <p:spPr bwMode="auto">
          <a:xfrm>
            <a:off x="201296" y="2725450"/>
            <a:ext cx="4013653" cy="37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F5DAE5-319D-4DF3-8F75-E0B448DBB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3341" y="61342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 b="26720"/>
          <a:stretch/>
        </p:blipFill>
        <p:spPr bwMode="auto">
          <a:xfrm>
            <a:off x="3538997" y="339635"/>
            <a:ext cx="5322116" cy="1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ght click and select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67" y="2871096"/>
            <a:ext cx="22383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869BCB-AB87-4FCA-8409-DFD2D4B65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8085" y="6039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9"/>
          <a:stretch/>
        </p:blipFill>
        <p:spPr bwMode="auto">
          <a:xfrm>
            <a:off x="3308078" y="204334"/>
            <a:ext cx="5304699" cy="17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ight click and select co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6" name="Picture 2" descr="right click and select copy">
            <a:extLst>
              <a:ext uri="{FF2B5EF4-FFF2-40B4-BE49-F238E27FC236}">
                <a16:creationId xmlns:a16="http://schemas.microsoft.com/office/drawing/2014/main" id="{4FB213BB-66A2-4967-9D06-BBB9F654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90" y="2490788"/>
            <a:ext cx="6493510" cy="17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7985B0-9C11-462B-A74D-4F4F2F9C2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6982" y="5814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50" y="207065"/>
            <a:ext cx="28860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 click and select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47" y="2540121"/>
            <a:ext cx="7503466" cy="20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11849" y="5542566"/>
            <a:ext cx="7172075" cy="1102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Discuss what key features can you see in the recipe?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On the next side use the symbols to help you label the key pieces of information.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D1A27C-7C36-4536-A531-D3ECFD56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6085" y="395977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31C8BB-6512-4E09-8570-517F2B6A0B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750" t="16740" r="32750" b="15408"/>
          <a:stretch/>
        </p:blipFill>
        <p:spPr>
          <a:xfrm>
            <a:off x="528321" y="609600"/>
            <a:ext cx="3844870" cy="575474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080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1AE7EB7-B7F4-4363-A872-BC84A1AECE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50" t="16740" r="32750" b="15408"/>
          <a:stretch/>
        </p:blipFill>
        <p:spPr>
          <a:xfrm>
            <a:off x="3942523" y="188843"/>
            <a:ext cx="3844870" cy="575474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cxnSp>
        <p:nvCxnSpPr>
          <p:cNvPr id="4" name="Straight Connector 3"/>
          <p:cNvCxnSpPr>
            <a:cxnSpLocks/>
            <a:endCxn id="5" idx="3"/>
          </p:cNvCxnSpPr>
          <p:nvPr/>
        </p:nvCxnSpPr>
        <p:spPr>
          <a:xfrm flipH="1">
            <a:off x="3180521" y="611257"/>
            <a:ext cx="1078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08312" y="188843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cxnSpLocks/>
            <a:endCxn id="8" idx="3"/>
          </p:cNvCxnSpPr>
          <p:nvPr/>
        </p:nvCxnSpPr>
        <p:spPr>
          <a:xfrm flipH="1">
            <a:off x="1977886" y="1997765"/>
            <a:ext cx="2380754" cy="422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5677" y="1997765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cxnSpLocks/>
            <a:endCxn id="11" idx="3"/>
          </p:cNvCxnSpPr>
          <p:nvPr/>
        </p:nvCxnSpPr>
        <p:spPr>
          <a:xfrm>
            <a:off x="6736080" y="1773101"/>
            <a:ext cx="227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0800000">
            <a:off x="9013286" y="1350688"/>
            <a:ext cx="1508067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endCxn id="14" idx="3"/>
          </p:cNvCxnSpPr>
          <p:nvPr/>
        </p:nvCxnSpPr>
        <p:spPr>
          <a:xfrm flipH="1">
            <a:off x="2863841" y="4038600"/>
            <a:ext cx="2266122" cy="422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91632" y="4038600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right click and select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31" y="4461014"/>
            <a:ext cx="2526327" cy="22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51B6C1-E09D-4CFF-B8E0-3C011B35A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95902" y="287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31B204-601C-42D8-9802-D365BB019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50" t="16740" r="32750" b="15408"/>
          <a:stretch/>
        </p:blipFill>
        <p:spPr>
          <a:xfrm>
            <a:off x="3947810" y="283273"/>
            <a:ext cx="3844870" cy="575474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cxnSp>
        <p:nvCxnSpPr>
          <p:cNvPr id="4" name="Straight Connector 3"/>
          <p:cNvCxnSpPr>
            <a:cxnSpLocks/>
            <a:endCxn id="5" idx="3"/>
          </p:cNvCxnSpPr>
          <p:nvPr/>
        </p:nvCxnSpPr>
        <p:spPr>
          <a:xfrm flipH="1" flipV="1">
            <a:off x="3180521" y="611257"/>
            <a:ext cx="1035879" cy="80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08312" y="188843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cxnSpLocks/>
            <a:endCxn id="8" idx="3"/>
          </p:cNvCxnSpPr>
          <p:nvPr/>
        </p:nvCxnSpPr>
        <p:spPr>
          <a:xfrm flipH="1">
            <a:off x="1977886" y="2075002"/>
            <a:ext cx="2350274" cy="345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5677" y="1997765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cxnSpLocks/>
            <a:endCxn id="11" idx="3"/>
          </p:cNvCxnSpPr>
          <p:nvPr/>
        </p:nvCxnSpPr>
        <p:spPr>
          <a:xfrm>
            <a:off x="6553200" y="1889760"/>
            <a:ext cx="2693502" cy="334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0800000">
            <a:off x="9246702" y="1802296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cxnSpLocks/>
            <a:endCxn id="14" idx="3"/>
          </p:cNvCxnSpPr>
          <p:nvPr/>
        </p:nvCxnSpPr>
        <p:spPr>
          <a:xfrm flipH="1">
            <a:off x="2863841" y="4211908"/>
            <a:ext cx="2124719" cy="249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91632" y="4038600"/>
            <a:ext cx="1272209" cy="844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right click and select cop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6" b="50746"/>
          <a:stretch/>
        </p:blipFill>
        <p:spPr bwMode="auto">
          <a:xfrm>
            <a:off x="1717742" y="-39757"/>
            <a:ext cx="1653347" cy="14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4" b="51749"/>
          <a:stretch/>
        </p:blipFill>
        <p:spPr bwMode="auto">
          <a:xfrm>
            <a:off x="9153938" y="1480412"/>
            <a:ext cx="1680403" cy="14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ght click and select cop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8" t="49255"/>
          <a:stretch/>
        </p:blipFill>
        <p:spPr bwMode="auto">
          <a:xfrm>
            <a:off x="491640" y="1652588"/>
            <a:ext cx="1700282" cy="15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ight click and select cop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9" r="50704"/>
          <a:stretch/>
        </p:blipFill>
        <p:spPr bwMode="auto">
          <a:xfrm>
            <a:off x="1341781" y="3711954"/>
            <a:ext cx="1643408" cy="14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0574A1-FE21-46D8-BC14-EA8654AFB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7991" y="2047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up, table, person, food&#10;&#10;Description automatically generated">
            <a:extLst>
              <a:ext uri="{FF2B5EF4-FFF2-40B4-BE49-F238E27FC236}">
                <a16:creationId xmlns:a16="http://schemas.microsoft.com/office/drawing/2014/main" id="{795DFA53-C341-4402-9C96-3C781872D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1" y="4081218"/>
            <a:ext cx="2842559" cy="18950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11763"/>
            <a:ext cx="11761951" cy="9143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The instructions in the recipe tell us what to do. Use the symbols to identify what action you can see happening in each image.  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water, black, table, white&#10;&#10;Description automatically generated">
            <a:extLst>
              <a:ext uri="{FF2B5EF4-FFF2-40B4-BE49-F238E27FC236}">
                <a16:creationId xmlns:a16="http://schemas.microsoft.com/office/drawing/2014/main" id="{ED4155EF-75E9-4FDD-8650-5E268E5A9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6" y="1185151"/>
            <a:ext cx="2593340" cy="1722146"/>
          </a:xfrm>
          <a:prstGeom prst="rect">
            <a:avLst/>
          </a:prstGeom>
        </p:spPr>
      </p:pic>
      <p:pic>
        <p:nvPicPr>
          <p:cNvPr id="10" name="Picture 9" descr="A person holding a tray of food&#10;&#10;Description automatically generated">
            <a:extLst>
              <a:ext uri="{FF2B5EF4-FFF2-40B4-BE49-F238E27FC236}">
                <a16:creationId xmlns:a16="http://schemas.microsoft.com/office/drawing/2014/main" id="{E8F2E8CA-D063-4740-8F74-AFDC7A898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57" y="1195806"/>
            <a:ext cx="2583219" cy="1722146"/>
          </a:xfrm>
          <a:prstGeom prst="rect">
            <a:avLst/>
          </a:prstGeom>
        </p:spPr>
      </p:pic>
      <p:pic>
        <p:nvPicPr>
          <p:cNvPr id="12" name="Picture 11" descr="A picture containing person, table, holding, cutting&#10;&#10;Description automatically generated">
            <a:extLst>
              <a:ext uri="{FF2B5EF4-FFF2-40B4-BE49-F238E27FC236}">
                <a16:creationId xmlns:a16="http://schemas.microsoft.com/office/drawing/2014/main" id="{85AE1DBF-47F8-4C94-B13C-FF5BC5CE9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17" y="1185151"/>
            <a:ext cx="2372735" cy="1722146"/>
          </a:xfrm>
          <a:prstGeom prst="rect">
            <a:avLst/>
          </a:prstGeom>
        </p:spPr>
      </p:pic>
      <p:pic>
        <p:nvPicPr>
          <p:cNvPr id="14" name="Picture 13" descr="A picture containing person, young, table, little&#10;&#10;Description automatically generated">
            <a:extLst>
              <a:ext uri="{FF2B5EF4-FFF2-40B4-BE49-F238E27FC236}">
                <a16:creationId xmlns:a16="http://schemas.microsoft.com/office/drawing/2014/main" id="{8257B889-E1CA-4612-B35F-BA1E6E4F7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47" y="1195806"/>
            <a:ext cx="1722146" cy="1722146"/>
          </a:xfrm>
          <a:prstGeom prst="rect">
            <a:avLst/>
          </a:prstGeom>
        </p:spPr>
      </p:pic>
      <p:pic>
        <p:nvPicPr>
          <p:cNvPr id="18" name="Picture 17" descr="A picture containing person, food, indoor, table&#10;&#10;Description automatically generated">
            <a:extLst>
              <a:ext uri="{FF2B5EF4-FFF2-40B4-BE49-F238E27FC236}">
                <a16:creationId xmlns:a16="http://schemas.microsoft.com/office/drawing/2014/main" id="{ED4ED5D6-53FA-4B5A-AEFD-CC1C62DAF4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43" y="4081218"/>
            <a:ext cx="1492287" cy="2062480"/>
          </a:xfrm>
          <a:prstGeom prst="rect">
            <a:avLst/>
          </a:prstGeom>
        </p:spPr>
      </p:pic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F0675AFA-925B-44E2-BF19-79F49B471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1" b="14370"/>
          <a:stretch/>
        </p:blipFill>
        <p:spPr bwMode="auto">
          <a:xfrm>
            <a:off x="5491894" y="4081218"/>
            <a:ext cx="1320631" cy="21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CDBB13-9C29-4947-827A-2847F1F1B7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925" y="2731749"/>
            <a:ext cx="1002779" cy="939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60CC26-FA41-4ADC-BDE9-FF1DD6483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925" y="5806852"/>
            <a:ext cx="1002779" cy="9393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733645-2A50-4402-A1F0-6B2A316D8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7279" y="2731748"/>
            <a:ext cx="1002779" cy="9393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DA5456-2231-4396-8346-82C10E1967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1187" y="5806852"/>
            <a:ext cx="1002779" cy="9393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914227-41CB-4E77-BF0F-8BDB5BA784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2562" y="5806851"/>
            <a:ext cx="1002779" cy="9393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BF9D4A-2E84-48CC-BD36-E6D51C33A3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1646" y="2731747"/>
            <a:ext cx="1002779" cy="939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B68B30-31A2-4904-86F2-8E4517923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633" y="2731746"/>
            <a:ext cx="1002779" cy="939385"/>
          </a:xfrm>
          <a:prstGeom prst="rect">
            <a:avLst/>
          </a:prstGeom>
        </p:spPr>
      </p:pic>
      <p:pic>
        <p:nvPicPr>
          <p:cNvPr id="2052" name="Picture 4" descr="right click and select copy">
            <a:extLst>
              <a:ext uri="{FF2B5EF4-FFF2-40B4-BE49-F238E27FC236}">
                <a16:creationId xmlns:a16="http://schemas.microsoft.com/office/drawing/2014/main" id="{834A5D2A-24B4-4319-A226-9EB9D5F8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11" y="4493091"/>
            <a:ext cx="4200870" cy="19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56D7B8-F1F4-439B-B41E-78101A1A8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03222" y="5170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p, table, person, food&#10;&#10;Description automatically generated">
            <a:extLst>
              <a:ext uri="{FF2B5EF4-FFF2-40B4-BE49-F238E27FC236}">
                <a16:creationId xmlns:a16="http://schemas.microsoft.com/office/drawing/2014/main" id="{2B376C8C-C581-4CDF-93A8-20E54C892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1" y="4081218"/>
            <a:ext cx="2842559" cy="18950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11763"/>
            <a:ext cx="11761951" cy="9143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Lets see if you were right</a:t>
            </a:r>
          </a:p>
        </p:txBody>
      </p:sp>
      <p:pic>
        <p:nvPicPr>
          <p:cNvPr id="8" name="Picture 7" descr="A picture containing water, black, table, white&#10;&#10;Description automatically generated">
            <a:extLst>
              <a:ext uri="{FF2B5EF4-FFF2-40B4-BE49-F238E27FC236}">
                <a16:creationId xmlns:a16="http://schemas.microsoft.com/office/drawing/2014/main" id="{ED4155EF-75E9-4FDD-8650-5E268E5A9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6" y="1185151"/>
            <a:ext cx="2593340" cy="1722146"/>
          </a:xfrm>
          <a:prstGeom prst="rect">
            <a:avLst/>
          </a:prstGeom>
        </p:spPr>
      </p:pic>
      <p:pic>
        <p:nvPicPr>
          <p:cNvPr id="10" name="Picture 9" descr="A person holding a tray of food&#10;&#10;Description automatically generated">
            <a:extLst>
              <a:ext uri="{FF2B5EF4-FFF2-40B4-BE49-F238E27FC236}">
                <a16:creationId xmlns:a16="http://schemas.microsoft.com/office/drawing/2014/main" id="{E8F2E8CA-D063-4740-8F74-AFDC7A898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57" y="1195806"/>
            <a:ext cx="2583219" cy="1722146"/>
          </a:xfrm>
          <a:prstGeom prst="rect">
            <a:avLst/>
          </a:prstGeom>
        </p:spPr>
      </p:pic>
      <p:pic>
        <p:nvPicPr>
          <p:cNvPr id="12" name="Picture 11" descr="A picture containing person, table, holding, cutting&#10;&#10;Description automatically generated">
            <a:extLst>
              <a:ext uri="{FF2B5EF4-FFF2-40B4-BE49-F238E27FC236}">
                <a16:creationId xmlns:a16="http://schemas.microsoft.com/office/drawing/2014/main" id="{85AE1DBF-47F8-4C94-B13C-FF5BC5CE9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17" y="1185151"/>
            <a:ext cx="2372735" cy="1722146"/>
          </a:xfrm>
          <a:prstGeom prst="rect">
            <a:avLst/>
          </a:prstGeom>
        </p:spPr>
      </p:pic>
      <p:pic>
        <p:nvPicPr>
          <p:cNvPr id="14" name="Picture 13" descr="A picture containing person, young, table, little&#10;&#10;Description automatically generated">
            <a:extLst>
              <a:ext uri="{FF2B5EF4-FFF2-40B4-BE49-F238E27FC236}">
                <a16:creationId xmlns:a16="http://schemas.microsoft.com/office/drawing/2014/main" id="{8257B889-E1CA-4612-B35F-BA1E6E4F7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47" y="1195806"/>
            <a:ext cx="1722146" cy="1722146"/>
          </a:xfrm>
          <a:prstGeom prst="rect">
            <a:avLst/>
          </a:prstGeom>
        </p:spPr>
      </p:pic>
      <p:pic>
        <p:nvPicPr>
          <p:cNvPr id="18" name="Picture 17" descr="A picture containing person, food, indoor, table&#10;&#10;Description automatically generated">
            <a:extLst>
              <a:ext uri="{FF2B5EF4-FFF2-40B4-BE49-F238E27FC236}">
                <a16:creationId xmlns:a16="http://schemas.microsoft.com/office/drawing/2014/main" id="{ED4ED5D6-53FA-4B5A-AEFD-CC1C62DAF4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43" y="4081218"/>
            <a:ext cx="1492287" cy="2062480"/>
          </a:xfrm>
          <a:prstGeom prst="rect">
            <a:avLst/>
          </a:prstGeom>
        </p:spPr>
      </p:pic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F0675AFA-925B-44E2-BF19-79F49B471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1" b="14370"/>
          <a:stretch/>
        </p:blipFill>
        <p:spPr bwMode="auto">
          <a:xfrm>
            <a:off x="5491894" y="4081218"/>
            <a:ext cx="1320631" cy="21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CDBB13-9C29-4947-827A-2847F1F1B7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925" y="2731749"/>
            <a:ext cx="1002779" cy="939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60CC26-FA41-4ADC-BDE9-FF1DD6483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925" y="5806852"/>
            <a:ext cx="1002779" cy="9393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733645-2A50-4402-A1F0-6B2A316D8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7279" y="2731748"/>
            <a:ext cx="1002779" cy="9393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DA5456-2231-4396-8346-82C10E1967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1187" y="5806852"/>
            <a:ext cx="1002779" cy="9393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914227-41CB-4E77-BF0F-8BDB5BA784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2562" y="5806851"/>
            <a:ext cx="1002779" cy="9393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BF9D4A-2E84-48CC-BD36-E6D51C33A3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1646" y="2731747"/>
            <a:ext cx="1002779" cy="939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B68B30-31A2-4904-86F2-8E4517923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633" y="2731746"/>
            <a:ext cx="1002779" cy="939385"/>
          </a:xfrm>
          <a:prstGeom prst="rect">
            <a:avLst/>
          </a:prstGeom>
        </p:spPr>
      </p:pic>
      <p:pic>
        <p:nvPicPr>
          <p:cNvPr id="2052" name="Picture 4" descr="right click and select copy">
            <a:extLst>
              <a:ext uri="{FF2B5EF4-FFF2-40B4-BE49-F238E27FC236}">
                <a16:creationId xmlns:a16="http://schemas.microsoft.com/office/drawing/2014/main" id="{834A5D2A-24B4-4319-A226-9EB9D5F81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-950" r="50140" b="50651"/>
          <a:stretch/>
        </p:blipFill>
        <p:spPr bwMode="auto">
          <a:xfrm>
            <a:off x="1049450" y="5720634"/>
            <a:ext cx="1180862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ight click and select copy">
            <a:extLst>
              <a:ext uri="{FF2B5EF4-FFF2-40B4-BE49-F238E27FC236}">
                <a16:creationId xmlns:a16="http://schemas.microsoft.com/office/drawing/2014/main" id="{5BF1D003-D585-4D86-B5B5-0251A835F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886" b="49702"/>
          <a:stretch/>
        </p:blipFill>
        <p:spPr bwMode="auto">
          <a:xfrm>
            <a:off x="5734858" y="5695562"/>
            <a:ext cx="1180862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ght click and select copy">
            <a:extLst>
              <a:ext uri="{FF2B5EF4-FFF2-40B4-BE49-F238E27FC236}">
                <a16:creationId xmlns:a16="http://schemas.microsoft.com/office/drawing/2014/main" id="{EB3AB265-36E2-4A45-9383-8A7FC7B55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t="-482" r="25040" b="50183"/>
          <a:stretch/>
        </p:blipFill>
        <p:spPr bwMode="auto">
          <a:xfrm>
            <a:off x="3546848" y="5695562"/>
            <a:ext cx="1180862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ight click and select copy">
            <a:extLst>
              <a:ext uri="{FF2B5EF4-FFF2-40B4-BE49-F238E27FC236}">
                <a16:creationId xmlns:a16="http://schemas.microsoft.com/office/drawing/2014/main" id="{78331B9C-0F12-41AD-90C8-9D0F9D7CF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4" t="-482" r="997" b="50183"/>
          <a:stretch/>
        </p:blipFill>
        <p:spPr bwMode="auto">
          <a:xfrm>
            <a:off x="4057253" y="2640505"/>
            <a:ext cx="1119969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ight click and select copy">
            <a:extLst>
              <a:ext uri="{FF2B5EF4-FFF2-40B4-BE49-F238E27FC236}">
                <a16:creationId xmlns:a16="http://schemas.microsoft.com/office/drawing/2014/main" id="{663FCFD9-D1D4-442C-8A92-6AFB3C8CE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7" t="48510" r="25179" b="1191"/>
          <a:stretch/>
        </p:blipFill>
        <p:spPr bwMode="auto">
          <a:xfrm>
            <a:off x="1049450" y="2607575"/>
            <a:ext cx="1180862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ight click and select copy">
            <a:extLst>
              <a:ext uri="{FF2B5EF4-FFF2-40B4-BE49-F238E27FC236}">
                <a16:creationId xmlns:a16="http://schemas.microsoft.com/office/drawing/2014/main" id="{071882C1-775A-456C-A09C-CB84E4B28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49776" r="50290" b="-75"/>
          <a:stretch/>
        </p:blipFill>
        <p:spPr bwMode="auto">
          <a:xfrm>
            <a:off x="7122086" y="2726796"/>
            <a:ext cx="1180862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ight click and select copy">
            <a:extLst>
              <a:ext uri="{FF2B5EF4-FFF2-40B4-BE49-F238E27FC236}">
                <a16:creationId xmlns:a16="http://schemas.microsoft.com/office/drawing/2014/main" id="{962A4571-15C7-4C0D-A33A-2E9FC770E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49701" r="75277"/>
          <a:stretch/>
        </p:blipFill>
        <p:spPr bwMode="auto">
          <a:xfrm>
            <a:off x="9822604" y="2640505"/>
            <a:ext cx="1180862" cy="11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462EED-E5AB-4821-85D6-65E4058D8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23426" y="1989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4" y="97730"/>
            <a:ext cx="17430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38831" y="111762"/>
            <a:ext cx="9875520" cy="1102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Choose one of the recipes below. Can you read that recipe and make the item. You may have to write a shopping list to buy the ingredients from the supermarket. Post a picture of your creation on the school twitter page!! </a:t>
            </a:r>
          </a:p>
        </p:txBody>
      </p:sp>
      <p:pic>
        <p:nvPicPr>
          <p:cNvPr id="3074" name="Picture 2" descr="Image result for vegetable puff pastry">
            <a:hlinkClick r:id="rId5" action="ppaction://hlinksldjump"/>
            <a:extLst>
              <a:ext uri="{FF2B5EF4-FFF2-40B4-BE49-F238E27FC236}">
                <a16:creationId xmlns:a16="http://schemas.microsoft.com/office/drawing/2014/main" id="{90AF65BB-744C-4EC7-9ADD-8031C09C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0" y="1692388"/>
            <a:ext cx="3469595" cy="26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6B16E1-2E5F-4F0A-A2E4-468554D1BA66}"/>
              </a:ext>
            </a:extLst>
          </p:cNvPr>
          <p:cNvSpPr/>
          <p:nvPr/>
        </p:nvSpPr>
        <p:spPr>
          <a:xfrm>
            <a:off x="555170" y="4278086"/>
            <a:ext cx="3494315" cy="532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Vegetable puff pastry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2F1F1-D52F-420D-AEC4-520D7138AA56}"/>
              </a:ext>
            </a:extLst>
          </p:cNvPr>
          <p:cNvSpPr/>
          <p:nvPr/>
        </p:nvSpPr>
        <p:spPr>
          <a:xfrm>
            <a:off x="4513468" y="4278086"/>
            <a:ext cx="1929723" cy="532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Fruit Skewers </a:t>
            </a:r>
          </a:p>
        </p:txBody>
      </p:sp>
      <p:pic>
        <p:nvPicPr>
          <p:cNvPr id="3075" name="Picture 3" descr="Image result for fruit skewers">
            <a:hlinkClick r:id="rId7" action="ppaction://hlinksldjump"/>
            <a:extLst>
              <a:ext uri="{FF2B5EF4-FFF2-40B4-BE49-F238E27FC236}">
                <a16:creationId xmlns:a16="http://schemas.microsoft.com/office/drawing/2014/main" id="{0900F7BF-F856-4C17-9CA5-C1A37D5C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68" y="1806312"/>
            <a:ext cx="1929723" cy="24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vegetable soup">
            <a:hlinkClick r:id="rId9" action="ppaction://hlinksldjump"/>
            <a:extLst>
              <a:ext uri="{FF2B5EF4-FFF2-40B4-BE49-F238E27FC236}">
                <a16:creationId xmlns:a16="http://schemas.microsoft.com/office/drawing/2014/main" id="{5C66066E-6946-4DF9-ADD4-79C3528A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94" y="1806312"/>
            <a:ext cx="2128384" cy="24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6E7994-A7EC-4E96-B060-4666C4AEEECE}"/>
              </a:ext>
            </a:extLst>
          </p:cNvPr>
          <p:cNvSpPr/>
          <p:nvPr/>
        </p:nvSpPr>
        <p:spPr>
          <a:xfrm>
            <a:off x="6931895" y="4292748"/>
            <a:ext cx="2128384" cy="532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Vegetable Soup</a:t>
            </a:r>
          </a:p>
        </p:txBody>
      </p:sp>
      <p:pic>
        <p:nvPicPr>
          <p:cNvPr id="3077" name="Picture 5" descr="Image result for cheese sandwich">
            <a:hlinkClick r:id="rId11" action="ppaction://hlinksldjump"/>
            <a:extLst>
              <a:ext uri="{FF2B5EF4-FFF2-40B4-BE49-F238E27FC236}">
                <a16:creationId xmlns:a16="http://schemas.microsoft.com/office/drawing/2014/main" id="{57F9772C-5FC7-42EC-863F-A0D465DB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80" y="2672186"/>
            <a:ext cx="2340844" cy="15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210878-F969-4D89-878F-D693B81E0DBD}"/>
              </a:ext>
            </a:extLst>
          </p:cNvPr>
          <p:cNvSpPr/>
          <p:nvPr/>
        </p:nvSpPr>
        <p:spPr>
          <a:xfrm>
            <a:off x="9548983" y="4278086"/>
            <a:ext cx="2221839" cy="532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Cheese sandwich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BFDE95-185C-4A8B-AB2C-CCDA95318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02497" y="8263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116</Words>
  <Application>Microsoft Office PowerPoint</Application>
  <PresentationFormat>Widescreen</PresentationFormat>
  <Paragraphs>11</Paragraphs>
  <Slides>14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Hall</dc:creator>
  <cp:lastModifiedBy>Antonia Hall</cp:lastModifiedBy>
  <cp:revision>176</cp:revision>
  <dcterms:created xsi:type="dcterms:W3CDTF">2019-08-26T18:44:46Z</dcterms:created>
  <dcterms:modified xsi:type="dcterms:W3CDTF">2020-07-06T13:45:15Z</dcterms:modified>
</cp:coreProperties>
</file>