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16" r:id="rId3"/>
    <p:sldId id="258" r:id="rId4"/>
    <p:sldId id="320" r:id="rId5"/>
    <p:sldId id="317" r:id="rId6"/>
    <p:sldId id="318" r:id="rId7"/>
    <p:sldId id="319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280" r:id="rId17"/>
    <p:sldId id="301" r:id="rId18"/>
    <p:sldId id="335" r:id="rId19"/>
    <p:sldId id="334" r:id="rId20"/>
    <p:sldId id="332" r:id="rId21"/>
    <p:sldId id="333" r:id="rId22"/>
    <p:sldId id="315" r:id="rId23"/>
    <p:sldId id="303" r:id="rId24"/>
    <p:sldId id="336" r:id="rId25"/>
    <p:sldId id="263" r:id="rId26"/>
    <p:sldId id="302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68C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25" autoAdjust="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3837F-FA97-4DE6-9B8A-9837C3EBCAC1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BD3FD-1B0F-46AA-BD07-C09D6EE35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2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11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8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36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45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3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28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13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27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88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01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8CD2-C5B4-420D-AC90-AA6567FDFE55}" type="datetimeFigureOut">
              <a:rPr lang="en-GB" smtClean="0"/>
              <a:t>08/06/2020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8D73-2015-4E96-9EC8-FB6C3E4DC2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30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1.m4a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slide" Target="slide17.xml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-JldSBUQB34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4" y="806495"/>
            <a:ext cx="6067425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16470-BDAC-4B30-BE6E-898082EB5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365" y="5714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CE6B83-1DAF-42A4-B21B-B6DA3FB40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42" y="459095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C97AEF-C9D1-44EB-9905-AA6DAA3155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6981" y="1645039"/>
            <a:ext cx="2902331" cy="29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8F46FD-08F6-41E6-8F20-DB81A2163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53" y="1733677"/>
            <a:ext cx="2902331" cy="29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26950D-B0F1-4055-824A-AF0FB5B1C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6021" y="1852593"/>
            <a:ext cx="2634107" cy="26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23517-6CFB-4782-B573-B0BD10C01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3557" y="1852593"/>
            <a:ext cx="298767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D35EF9-BFC8-4ED5-9A0E-F1CD07F44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5061" y="1989709"/>
            <a:ext cx="2621915" cy="26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EA863989-6170-4C70-BBC2-CDABCB6C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95569"/>
            <a:ext cx="1615210" cy="1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4783049-400F-428F-8324-206D78C2934B}"/>
              </a:ext>
            </a:extLst>
          </p:cNvPr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Listen to each clue. What food do you think is being described?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Select your answer from the symbols. 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Is that food healthy or unhealthy? </a:t>
            </a:r>
          </a:p>
        </p:txBody>
      </p:sp>
      <p:pic>
        <p:nvPicPr>
          <p:cNvPr id="1032" name="Picture 8" descr="right click and select copy">
            <a:extLst>
              <a:ext uri="{FF2B5EF4-FFF2-40B4-BE49-F238E27FC236}">
                <a16:creationId xmlns:a16="http://schemas.microsoft.com/office/drawing/2014/main" id="{E77BA434-EBD1-4FFE-B22D-E8DC35E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212080"/>
            <a:ext cx="9965972" cy="14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ight click and select copy">
            <a:extLst>
              <a:ext uri="{FF2B5EF4-FFF2-40B4-BE49-F238E27FC236}">
                <a16:creationId xmlns:a16="http://schemas.microsoft.com/office/drawing/2014/main" id="{FB9504AA-2D1D-4B55-8CE3-FEC9264F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1432561"/>
            <a:ext cx="1726103" cy="31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EF1B79-4D56-4E13-A1F0-CEAC57AE7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30" y="1651019"/>
            <a:ext cx="3073019" cy="30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4" y="97730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38831" y="151519"/>
            <a:ext cx="9875520" cy="110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Click on your coloured group to access your work. </a:t>
            </a:r>
            <a:b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If you are unsure which group you are in ask your teacher.  </a:t>
            </a:r>
          </a:p>
        </p:txBody>
      </p:sp>
      <p:pic>
        <p:nvPicPr>
          <p:cNvPr id="4098" name="Picture 2" descr="right click and select cop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1" b="54443"/>
          <a:stretch/>
        </p:blipFill>
        <p:spPr bwMode="auto">
          <a:xfrm>
            <a:off x="887095" y="3079428"/>
            <a:ext cx="2596334" cy="21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ght click and select copy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5" r="-314" b="54443"/>
          <a:stretch/>
        </p:blipFill>
        <p:spPr bwMode="auto">
          <a:xfrm>
            <a:off x="4749941" y="3079428"/>
            <a:ext cx="2596333" cy="21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ight click and select cop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" t="53979" r="54367" b="464"/>
          <a:stretch/>
        </p:blipFill>
        <p:spPr bwMode="auto">
          <a:xfrm>
            <a:off x="8612786" y="3079429"/>
            <a:ext cx="2596333" cy="21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0C8612-1088-49A3-90AF-A93BDE78F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756" y="339030"/>
            <a:ext cx="707450" cy="7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25392"/>
            <a:ext cx="9875520" cy="1023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Point to the symbols on the screen to write your food fact file. </a:t>
            </a:r>
          </a:p>
        </p:txBody>
      </p:sp>
      <p:pic>
        <p:nvPicPr>
          <p:cNvPr id="2052" name="Picture 4" descr="right click and select copy">
            <a:extLst>
              <a:ext uri="{FF2B5EF4-FFF2-40B4-BE49-F238E27FC236}">
                <a16:creationId xmlns:a16="http://schemas.microsoft.com/office/drawing/2014/main" id="{4F5C6A02-1767-42F9-AB69-8C77CF8D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7625"/>
            <a:ext cx="4572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ght click and select copy">
            <a:extLst>
              <a:ext uri="{FF2B5EF4-FFF2-40B4-BE49-F238E27FC236}">
                <a16:creationId xmlns:a16="http://schemas.microsoft.com/office/drawing/2014/main" id="{325F2D47-B733-4918-A9EF-B69669C5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08" y="2762369"/>
            <a:ext cx="9079310" cy="397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86095-D480-4A76-8FDF-25A5E8E4A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8218" y="161260"/>
            <a:ext cx="952102" cy="95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25392"/>
            <a:ext cx="9875520" cy="1023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Point to the symbols on the screen to write your food fact file. </a:t>
            </a:r>
          </a:p>
        </p:txBody>
      </p:sp>
      <p:pic>
        <p:nvPicPr>
          <p:cNvPr id="11266" name="Picture 2" descr="right click and select copy">
            <a:extLst>
              <a:ext uri="{FF2B5EF4-FFF2-40B4-BE49-F238E27FC236}">
                <a16:creationId xmlns:a16="http://schemas.microsoft.com/office/drawing/2014/main" id="{07C475D8-6103-458F-9E71-821BCDC5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2" y="1257618"/>
            <a:ext cx="53625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ight click and select copy">
            <a:extLst>
              <a:ext uri="{FF2B5EF4-FFF2-40B4-BE49-F238E27FC236}">
                <a16:creationId xmlns:a16="http://schemas.microsoft.com/office/drawing/2014/main" id="{E20BE71D-64CD-4649-BF77-6F12CA92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2787650"/>
            <a:ext cx="9073403" cy="39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BCD36-A9A7-4E17-A464-CD538BB74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2177" y="258445"/>
            <a:ext cx="798943" cy="7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25392"/>
            <a:ext cx="9875520" cy="1023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Point to the symbols on the screen to write your food fact file. </a:t>
            </a:r>
          </a:p>
        </p:txBody>
      </p:sp>
      <p:pic>
        <p:nvPicPr>
          <p:cNvPr id="10242" name="Picture 2" descr="right click and select copy">
            <a:extLst>
              <a:ext uri="{FF2B5EF4-FFF2-40B4-BE49-F238E27FC236}">
                <a16:creationId xmlns:a16="http://schemas.microsoft.com/office/drawing/2014/main" id="{A588D1AF-449B-45B3-AECB-621F7AB0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232218"/>
            <a:ext cx="43243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ight click and select copy">
            <a:extLst>
              <a:ext uri="{FF2B5EF4-FFF2-40B4-BE49-F238E27FC236}">
                <a16:creationId xmlns:a16="http://schemas.microsoft.com/office/drawing/2014/main" id="{6E2F86F2-8BC9-4CCD-8AD3-4C39D7495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"/>
          <a:stretch/>
        </p:blipFill>
        <p:spPr bwMode="auto">
          <a:xfrm>
            <a:off x="3230245" y="2731094"/>
            <a:ext cx="6066155" cy="40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CAA73F-1FD8-45EF-9AF1-8EAEA1741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7685" y="149948"/>
            <a:ext cx="855892" cy="8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 b="26720"/>
          <a:stretch/>
        </p:blipFill>
        <p:spPr bwMode="auto">
          <a:xfrm>
            <a:off x="3538997" y="339635"/>
            <a:ext cx="532211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67" y="2871096"/>
            <a:ext cx="22383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869BCB-AB87-4FCA-8409-DFD2D4B65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085" y="6039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25392"/>
            <a:ext cx="9875520" cy="1023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Point to the symbols on the screen to write your food fact file. </a:t>
            </a:r>
          </a:p>
        </p:txBody>
      </p:sp>
      <p:pic>
        <p:nvPicPr>
          <p:cNvPr id="8194" name="Picture 2" descr="right click and select copy">
            <a:extLst>
              <a:ext uri="{FF2B5EF4-FFF2-40B4-BE49-F238E27FC236}">
                <a16:creationId xmlns:a16="http://schemas.microsoft.com/office/drawing/2014/main" id="{2D000573-764D-4E66-8F90-7656C141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07" y="1236686"/>
            <a:ext cx="454342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ght click and select copy">
            <a:extLst>
              <a:ext uri="{FF2B5EF4-FFF2-40B4-BE49-F238E27FC236}">
                <a16:creationId xmlns:a16="http://schemas.microsoft.com/office/drawing/2014/main" id="{DF2DA872-066A-416B-A4F3-8E6519024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4" y="2980690"/>
            <a:ext cx="7237096" cy="37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AAA7D-6315-49C3-8491-63B8A5188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6725" y="248285"/>
            <a:ext cx="782955" cy="7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25392"/>
            <a:ext cx="9875520" cy="1023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Point to the symbols on the screen to write your food fact file. </a:t>
            </a:r>
          </a:p>
        </p:txBody>
      </p:sp>
      <p:pic>
        <p:nvPicPr>
          <p:cNvPr id="9218" name="Picture 2" descr="right click and select copy">
            <a:extLst>
              <a:ext uri="{FF2B5EF4-FFF2-40B4-BE49-F238E27FC236}">
                <a16:creationId xmlns:a16="http://schemas.microsoft.com/office/drawing/2014/main" id="{9229CAFD-5515-40B5-8DEC-61450A24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272858"/>
            <a:ext cx="52006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ght click and select copy">
            <a:extLst>
              <a:ext uri="{FF2B5EF4-FFF2-40B4-BE49-F238E27FC236}">
                <a16:creationId xmlns:a16="http://schemas.microsoft.com/office/drawing/2014/main" id="{DC95F0C0-7CD3-4611-AB8D-CDFB8242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32" y="2929890"/>
            <a:ext cx="7235171" cy="38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1A38CC-60C9-487A-8373-AA7B5C075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8485" y="227965"/>
            <a:ext cx="762635" cy="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6"/>
          <a:stretch/>
        </p:blipFill>
        <p:spPr bwMode="auto">
          <a:xfrm>
            <a:off x="4953998" y="282711"/>
            <a:ext cx="2413453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ght click and select cop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/>
        </p:blipFill>
        <p:spPr bwMode="auto">
          <a:xfrm>
            <a:off x="5223964" y="2592523"/>
            <a:ext cx="6410688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ght click and select cop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" b="14027"/>
          <a:stretch/>
        </p:blipFill>
        <p:spPr bwMode="auto">
          <a:xfrm>
            <a:off x="201296" y="2725450"/>
            <a:ext cx="4013653" cy="37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F5DAE5-319D-4DF3-8F75-E0B448DBB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3341" y="6134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619" y="142809"/>
            <a:ext cx="9875520" cy="10238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You will need a piece of paper and a pencil. Write each question down – leave a gap between each one to write your answers. Use the symbols on the following page to help you write your sentences. </a:t>
            </a:r>
          </a:p>
        </p:txBody>
      </p:sp>
      <p:pic>
        <p:nvPicPr>
          <p:cNvPr id="4" name="Picture 4" descr="right click and select copy">
            <a:extLst>
              <a:ext uri="{FF2B5EF4-FFF2-40B4-BE49-F238E27FC236}">
                <a16:creationId xmlns:a16="http://schemas.microsoft.com/office/drawing/2014/main" id="{F79CED1C-8253-45F0-8EBC-9B80E112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51" y="1757723"/>
            <a:ext cx="4019549" cy="11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ght click and select copy">
            <a:extLst>
              <a:ext uri="{FF2B5EF4-FFF2-40B4-BE49-F238E27FC236}">
                <a16:creationId xmlns:a16="http://schemas.microsoft.com/office/drawing/2014/main" id="{43B34CE7-C440-4FC4-B277-4B544689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51" y="3113467"/>
            <a:ext cx="4206239" cy="16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ght click and select copy">
            <a:extLst>
              <a:ext uri="{FF2B5EF4-FFF2-40B4-BE49-F238E27FC236}">
                <a16:creationId xmlns:a16="http://schemas.microsoft.com/office/drawing/2014/main" id="{7727914D-A5A0-4B98-B86E-FE40EBE8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32" y="1757723"/>
            <a:ext cx="3826194" cy="11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ght click and select copy">
            <a:extLst>
              <a:ext uri="{FF2B5EF4-FFF2-40B4-BE49-F238E27FC236}">
                <a16:creationId xmlns:a16="http://schemas.microsoft.com/office/drawing/2014/main" id="{E8E0A54E-490E-446C-856A-01437F9F7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32" y="3298318"/>
            <a:ext cx="4283393" cy="10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ght click and select copy">
            <a:extLst>
              <a:ext uri="{FF2B5EF4-FFF2-40B4-BE49-F238E27FC236}">
                <a16:creationId xmlns:a16="http://schemas.microsoft.com/office/drawing/2014/main" id="{F56F1053-811D-4DE2-8B0D-E4550062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5" y="4476789"/>
            <a:ext cx="3413125" cy="9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76B70A-3782-4799-A85F-93CE02344A18}"/>
              </a:ext>
            </a:extLst>
          </p:cNvPr>
          <p:cNvSpPr txBox="1"/>
          <p:nvPr/>
        </p:nvSpPr>
        <p:spPr>
          <a:xfrm>
            <a:off x="543121" y="1981200"/>
            <a:ext cx="67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50272-888E-4519-A91B-32CC4981EEF2}"/>
              </a:ext>
            </a:extLst>
          </p:cNvPr>
          <p:cNvSpPr txBox="1"/>
          <p:nvPr/>
        </p:nvSpPr>
        <p:spPr>
          <a:xfrm>
            <a:off x="543121" y="3309923"/>
            <a:ext cx="67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D8FEC-FC8A-4030-8A93-CECDF7AB3E8D}"/>
              </a:ext>
            </a:extLst>
          </p:cNvPr>
          <p:cNvSpPr txBox="1"/>
          <p:nvPr/>
        </p:nvSpPr>
        <p:spPr>
          <a:xfrm>
            <a:off x="544531" y="4675932"/>
            <a:ext cx="67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5A2A3-3361-42C1-BCB3-D1F0170DA191}"/>
              </a:ext>
            </a:extLst>
          </p:cNvPr>
          <p:cNvSpPr txBox="1"/>
          <p:nvPr/>
        </p:nvSpPr>
        <p:spPr>
          <a:xfrm>
            <a:off x="6836711" y="1981200"/>
            <a:ext cx="67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8EC6E-1516-40EF-8D67-4B74CC5B9AA9}"/>
              </a:ext>
            </a:extLst>
          </p:cNvPr>
          <p:cNvSpPr txBox="1"/>
          <p:nvPr/>
        </p:nvSpPr>
        <p:spPr>
          <a:xfrm>
            <a:off x="6836711" y="3380527"/>
            <a:ext cx="67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81D360-F2CF-4804-99B8-7A41AF2E5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3263" y="5643245"/>
            <a:ext cx="944562" cy="9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061942-F38A-4223-8FC1-4BA772AA8164}"/>
              </a:ext>
            </a:extLst>
          </p:cNvPr>
          <p:cNvGrpSpPr/>
          <p:nvPr/>
        </p:nvGrpSpPr>
        <p:grpSpPr>
          <a:xfrm>
            <a:off x="215583" y="1696720"/>
            <a:ext cx="11976417" cy="4734561"/>
            <a:chOff x="215583" y="365760"/>
            <a:chExt cx="12228836" cy="4734561"/>
          </a:xfrm>
        </p:grpSpPr>
        <p:pic>
          <p:nvPicPr>
            <p:cNvPr id="12290" name="Picture 2" descr="right click and select copy">
              <a:extLst>
                <a:ext uri="{FF2B5EF4-FFF2-40B4-BE49-F238E27FC236}">
                  <a16:creationId xmlns:a16="http://schemas.microsoft.com/office/drawing/2014/main" id="{588F25C7-4217-4491-8069-B9F8ABF32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63"/>
            <a:stretch/>
          </p:blipFill>
          <p:spPr bwMode="auto">
            <a:xfrm>
              <a:off x="215583" y="365760"/>
              <a:ext cx="9464675" cy="473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right click and select copy">
              <a:extLst>
                <a:ext uri="{FF2B5EF4-FFF2-40B4-BE49-F238E27FC236}">
                  <a16:creationId xmlns:a16="http://schemas.microsoft.com/office/drawing/2014/main" id="{99FF2F02-89A4-4388-8DFA-9DEBE5B9C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258" y="365761"/>
              <a:ext cx="2764161" cy="473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0D92E19-FC95-46A2-976B-E938B8857F76}"/>
              </a:ext>
            </a:extLst>
          </p:cNvPr>
          <p:cNvSpPr/>
          <p:nvPr/>
        </p:nvSpPr>
        <p:spPr>
          <a:xfrm>
            <a:off x="9235439" y="142809"/>
            <a:ext cx="2565699" cy="10238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Words to include: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at  with  to   in  </a:t>
            </a:r>
          </a:p>
        </p:txBody>
      </p:sp>
    </p:spTree>
    <p:extLst>
      <p:ext uri="{BB962C8B-B14F-4D97-AF65-F5344CB8AC3E}">
        <p14:creationId xmlns:p14="http://schemas.microsoft.com/office/powerpoint/2010/main" val="44883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6"/>
          <a:stretch/>
        </p:blipFill>
        <p:spPr bwMode="auto">
          <a:xfrm>
            <a:off x="4953998" y="282711"/>
            <a:ext cx="2413453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ght click and select cop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/>
        </p:blipFill>
        <p:spPr bwMode="auto">
          <a:xfrm>
            <a:off x="5223964" y="2592523"/>
            <a:ext cx="6410688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ght click and select cop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" b="14027"/>
          <a:stretch/>
        </p:blipFill>
        <p:spPr bwMode="auto">
          <a:xfrm>
            <a:off x="201296" y="2725450"/>
            <a:ext cx="4013653" cy="37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F5DAE5-319D-4DF3-8F75-E0B448DBB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3341" y="6134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89021"/>
            <a:ext cx="1743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65921" y="146096"/>
            <a:ext cx="9875520" cy="1006430"/>
          </a:xfrm>
          <a:prstGeom prst="round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Write each question down on a piece of paper, leave a gap underneath each one to write your answers. Write your answers in full sentences.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3BAAB-EF39-4724-A86E-1F90E4D0243D}"/>
              </a:ext>
            </a:extLst>
          </p:cNvPr>
          <p:cNvSpPr txBox="1"/>
          <p:nvPr/>
        </p:nvSpPr>
        <p:spPr>
          <a:xfrm>
            <a:off x="543120" y="1708979"/>
            <a:ext cx="71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What are your favourite foods?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ADDDB-9321-49D9-AAB9-F6F19125D8DE}"/>
              </a:ext>
            </a:extLst>
          </p:cNvPr>
          <p:cNvSpPr txBox="1"/>
          <p:nvPr/>
        </p:nvSpPr>
        <p:spPr>
          <a:xfrm>
            <a:off x="543120" y="2557819"/>
            <a:ext cx="805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What is your favourite healthy food?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4E1ED-3D78-4A29-90CE-F1B90F36AE0D}"/>
              </a:ext>
            </a:extLst>
          </p:cNvPr>
          <p:cNvSpPr txBox="1"/>
          <p:nvPr/>
        </p:nvSpPr>
        <p:spPr>
          <a:xfrm>
            <a:off x="543120" y="3537933"/>
            <a:ext cx="71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What are your favourite drinks?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25C34-9726-44C9-A351-FB7B72D82EEB}"/>
              </a:ext>
            </a:extLst>
          </p:cNvPr>
          <p:cNvSpPr txBox="1"/>
          <p:nvPr/>
        </p:nvSpPr>
        <p:spPr>
          <a:xfrm>
            <a:off x="472000" y="4559761"/>
            <a:ext cx="71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Where do you like to eat?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6970A-934C-45D0-AC1A-7406C5395BF2}"/>
              </a:ext>
            </a:extLst>
          </p:cNvPr>
          <p:cNvSpPr txBox="1"/>
          <p:nvPr/>
        </p:nvSpPr>
        <p:spPr>
          <a:xfrm>
            <a:off x="543120" y="5627887"/>
            <a:ext cx="71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Who do you like to eat with? </a:t>
            </a:r>
          </a:p>
        </p:txBody>
      </p:sp>
      <p:pic>
        <p:nvPicPr>
          <p:cNvPr id="13" name="Picture 12" descr="right click and select copy">
            <a:extLst>
              <a:ext uri="{FF2B5EF4-FFF2-40B4-BE49-F238E27FC236}">
                <a16:creationId xmlns:a16="http://schemas.microsoft.com/office/drawing/2014/main" id="{B61C3B4F-7011-497C-A615-477663D93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5083"/>
          <a:stretch/>
        </p:blipFill>
        <p:spPr bwMode="auto">
          <a:xfrm>
            <a:off x="8254966" y="1293435"/>
            <a:ext cx="3596709" cy="11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DD7F55-166A-483E-846C-4D630DC6B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8325" y="5627887"/>
            <a:ext cx="1036955" cy="10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6"/>
          <a:stretch/>
        </p:blipFill>
        <p:spPr bwMode="auto">
          <a:xfrm>
            <a:off x="4953998" y="282711"/>
            <a:ext cx="2413453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ght click and select cop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/>
        </p:blipFill>
        <p:spPr bwMode="auto">
          <a:xfrm>
            <a:off x="5223964" y="2592523"/>
            <a:ext cx="6410688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ght click and select cop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" b="14027"/>
          <a:stretch/>
        </p:blipFill>
        <p:spPr bwMode="auto">
          <a:xfrm>
            <a:off x="201296" y="2725450"/>
            <a:ext cx="4013653" cy="37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F5DAE5-319D-4DF3-8F75-E0B448DBB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3341" y="6134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"/>
          <a:stretch/>
        </p:blipFill>
        <p:spPr bwMode="auto">
          <a:xfrm>
            <a:off x="3308078" y="204334"/>
            <a:ext cx="5304699" cy="17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ight click and select co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6" name="Picture 2" descr="right click and select copy">
            <a:extLst>
              <a:ext uri="{FF2B5EF4-FFF2-40B4-BE49-F238E27FC236}">
                <a16:creationId xmlns:a16="http://schemas.microsoft.com/office/drawing/2014/main" id="{04786A46-F64B-46A1-918C-2557A47F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11" y="2584066"/>
            <a:ext cx="5890577" cy="18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D4B735-B3FC-4F6A-8940-28C0DB667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6645" y="582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6" y="390751"/>
            <a:ext cx="11541734" cy="162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20" y="2800577"/>
            <a:ext cx="9423138" cy="26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266" y="2148561"/>
            <a:ext cx="229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So you can…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09F6CB-E073-4CBB-82BE-C23A93376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3958" y="6141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09" y="132521"/>
            <a:ext cx="6493703" cy="20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93AA6D6-2FB8-4610-9B82-B419B190EA34}"/>
              </a:ext>
            </a:extLst>
          </p:cNvPr>
          <p:cNvSpPr/>
          <p:nvPr/>
        </p:nvSpPr>
        <p:spPr>
          <a:xfrm>
            <a:off x="2697768" y="5278660"/>
            <a:ext cx="6028789" cy="12051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  <a:hlinkClick r:id="rId5"/>
              </a:rPr>
              <a:t>https://www.youtube.com/watch?v=-JldSBUQB34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0" name="Picture 8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0" y="5158409"/>
            <a:ext cx="2261977" cy="14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ght click and select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82" y="1941492"/>
            <a:ext cx="7504098" cy="21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183B3-6617-4D4E-BC8F-3CF054897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2965" y="5835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916504" y="4054"/>
            <a:ext cx="49696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8" y="1731193"/>
            <a:ext cx="26670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23" y="1731193"/>
            <a:ext cx="2619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23" y="4380661"/>
            <a:ext cx="2619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38" y="4380660"/>
            <a:ext cx="2619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38" y="1731193"/>
            <a:ext cx="2619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1" y="152400"/>
            <a:ext cx="2077752" cy="491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ight click and select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1" y="5153248"/>
            <a:ext cx="2077752" cy="162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ight click and select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14" y="152400"/>
            <a:ext cx="7061299" cy="11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509E7-1149-4D04-BF73-3CFBACACE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8623" y="6049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ght click and select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4"/>
          <a:stretch/>
        </p:blipFill>
        <p:spPr bwMode="auto">
          <a:xfrm>
            <a:off x="4628805" y="1785622"/>
            <a:ext cx="2661637" cy="21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28" y="1785622"/>
            <a:ext cx="26670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79" y="4481197"/>
            <a:ext cx="534352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ght click and select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29" y="1785622"/>
            <a:ext cx="2619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right click and select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00" y="147614"/>
            <a:ext cx="7061299" cy="11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C568F6-556B-4185-9B46-A9EF0D781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6805" y="5998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18" y="231547"/>
            <a:ext cx="347662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e the source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220889" y="1894114"/>
            <a:ext cx="7350462" cy="38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362" y="1680754"/>
            <a:ext cx="3788457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A7CCDC-3071-447F-8B5F-AE46D6C91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3918" y="61512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1" y="2132631"/>
            <a:ext cx="6560910" cy="43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ght click and select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04" y="225198"/>
            <a:ext cx="38671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18" y="1903640"/>
            <a:ext cx="3706864" cy="47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1DF172-217A-4144-AF14-0BE84794A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8529" y="6022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410</Words>
  <Application>Microsoft Office PowerPoint</Application>
  <PresentationFormat>Widescreen</PresentationFormat>
  <Paragraphs>40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Antonia Hall</dc:creator>
  <cp:lastModifiedBy>Antonia Hall</cp:lastModifiedBy>
  <cp:revision>144</cp:revision>
  <dcterms:created xsi:type="dcterms:W3CDTF">2019-08-26T18:44:46Z</dcterms:created>
  <dcterms:modified xsi:type="dcterms:W3CDTF">2020-06-08T09:53:56Z</dcterms:modified>
</cp:coreProperties>
</file>