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FAA7E75-D94F-4F08-8DF7-D8CC96F3124C}"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194808-2C92-4A6A-90B3-69B8A5DFF1A9}" type="slidenum">
              <a:rPr lang="en-GB" smtClean="0"/>
              <a:t>‹#›</a:t>
            </a:fld>
            <a:endParaRPr lang="en-GB"/>
          </a:p>
        </p:txBody>
      </p:sp>
    </p:spTree>
    <p:extLst>
      <p:ext uri="{BB962C8B-B14F-4D97-AF65-F5344CB8AC3E}">
        <p14:creationId xmlns:p14="http://schemas.microsoft.com/office/powerpoint/2010/main" val="1394484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AA7E75-D94F-4F08-8DF7-D8CC96F3124C}"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194808-2C92-4A6A-90B3-69B8A5DFF1A9}" type="slidenum">
              <a:rPr lang="en-GB" smtClean="0"/>
              <a:t>‹#›</a:t>
            </a:fld>
            <a:endParaRPr lang="en-GB"/>
          </a:p>
        </p:txBody>
      </p:sp>
    </p:spTree>
    <p:extLst>
      <p:ext uri="{BB962C8B-B14F-4D97-AF65-F5344CB8AC3E}">
        <p14:creationId xmlns:p14="http://schemas.microsoft.com/office/powerpoint/2010/main" val="3285091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AA7E75-D94F-4F08-8DF7-D8CC96F3124C}"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194808-2C92-4A6A-90B3-69B8A5DFF1A9}" type="slidenum">
              <a:rPr lang="en-GB" smtClean="0"/>
              <a:t>‹#›</a:t>
            </a:fld>
            <a:endParaRPr lang="en-GB"/>
          </a:p>
        </p:txBody>
      </p:sp>
    </p:spTree>
    <p:extLst>
      <p:ext uri="{BB962C8B-B14F-4D97-AF65-F5344CB8AC3E}">
        <p14:creationId xmlns:p14="http://schemas.microsoft.com/office/powerpoint/2010/main" val="3685110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AA7E75-D94F-4F08-8DF7-D8CC96F3124C}"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194808-2C92-4A6A-90B3-69B8A5DFF1A9}" type="slidenum">
              <a:rPr lang="en-GB" smtClean="0"/>
              <a:t>‹#›</a:t>
            </a:fld>
            <a:endParaRPr lang="en-GB"/>
          </a:p>
        </p:txBody>
      </p:sp>
    </p:spTree>
    <p:extLst>
      <p:ext uri="{BB962C8B-B14F-4D97-AF65-F5344CB8AC3E}">
        <p14:creationId xmlns:p14="http://schemas.microsoft.com/office/powerpoint/2010/main" val="216857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FAA7E75-D94F-4F08-8DF7-D8CC96F3124C}" type="datetimeFigureOut">
              <a:rPr lang="en-GB" smtClean="0"/>
              <a:t>20/05/2020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194808-2C92-4A6A-90B3-69B8A5DFF1A9}" type="slidenum">
              <a:rPr lang="en-GB" smtClean="0"/>
              <a:t>‹#›</a:t>
            </a:fld>
            <a:endParaRPr lang="en-GB"/>
          </a:p>
        </p:txBody>
      </p:sp>
    </p:spTree>
    <p:extLst>
      <p:ext uri="{BB962C8B-B14F-4D97-AF65-F5344CB8AC3E}">
        <p14:creationId xmlns:p14="http://schemas.microsoft.com/office/powerpoint/2010/main" val="1540874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FAA7E75-D94F-4F08-8DF7-D8CC96F3124C}" type="datetimeFigureOut">
              <a:rPr lang="en-GB" smtClean="0"/>
              <a:t>20/05/2020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194808-2C92-4A6A-90B3-69B8A5DFF1A9}" type="slidenum">
              <a:rPr lang="en-GB" smtClean="0"/>
              <a:t>‹#›</a:t>
            </a:fld>
            <a:endParaRPr lang="en-GB"/>
          </a:p>
        </p:txBody>
      </p:sp>
    </p:spTree>
    <p:extLst>
      <p:ext uri="{BB962C8B-B14F-4D97-AF65-F5344CB8AC3E}">
        <p14:creationId xmlns:p14="http://schemas.microsoft.com/office/powerpoint/2010/main" val="3715669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FAA7E75-D94F-4F08-8DF7-D8CC96F3124C}" type="datetimeFigureOut">
              <a:rPr lang="en-GB" smtClean="0"/>
              <a:t>20/05/2020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194808-2C92-4A6A-90B3-69B8A5DFF1A9}" type="slidenum">
              <a:rPr lang="en-GB" smtClean="0"/>
              <a:t>‹#›</a:t>
            </a:fld>
            <a:endParaRPr lang="en-GB"/>
          </a:p>
        </p:txBody>
      </p:sp>
    </p:spTree>
    <p:extLst>
      <p:ext uri="{BB962C8B-B14F-4D97-AF65-F5344CB8AC3E}">
        <p14:creationId xmlns:p14="http://schemas.microsoft.com/office/powerpoint/2010/main" val="1132412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FAA7E75-D94F-4F08-8DF7-D8CC96F3124C}" type="datetimeFigureOut">
              <a:rPr lang="en-GB" smtClean="0"/>
              <a:t>20/05/2020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194808-2C92-4A6A-90B3-69B8A5DFF1A9}" type="slidenum">
              <a:rPr lang="en-GB" smtClean="0"/>
              <a:t>‹#›</a:t>
            </a:fld>
            <a:endParaRPr lang="en-GB"/>
          </a:p>
        </p:txBody>
      </p:sp>
    </p:spTree>
    <p:extLst>
      <p:ext uri="{BB962C8B-B14F-4D97-AF65-F5344CB8AC3E}">
        <p14:creationId xmlns:p14="http://schemas.microsoft.com/office/powerpoint/2010/main" val="1304682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AA7E75-D94F-4F08-8DF7-D8CC96F3124C}" type="datetimeFigureOut">
              <a:rPr lang="en-GB" smtClean="0"/>
              <a:t>20/05/2020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194808-2C92-4A6A-90B3-69B8A5DFF1A9}" type="slidenum">
              <a:rPr lang="en-GB" smtClean="0"/>
              <a:t>‹#›</a:t>
            </a:fld>
            <a:endParaRPr lang="en-GB"/>
          </a:p>
        </p:txBody>
      </p:sp>
    </p:spTree>
    <p:extLst>
      <p:ext uri="{BB962C8B-B14F-4D97-AF65-F5344CB8AC3E}">
        <p14:creationId xmlns:p14="http://schemas.microsoft.com/office/powerpoint/2010/main" val="54649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AA7E75-D94F-4F08-8DF7-D8CC96F3124C}" type="datetimeFigureOut">
              <a:rPr lang="en-GB" smtClean="0"/>
              <a:t>20/05/2020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194808-2C92-4A6A-90B3-69B8A5DFF1A9}" type="slidenum">
              <a:rPr lang="en-GB" smtClean="0"/>
              <a:t>‹#›</a:t>
            </a:fld>
            <a:endParaRPr lang="en-GB"/>
          </a:p>
        </p:txBody>
      </p:sp>
    </p:spTree>
    <p:extLst>
      <p:ext uri="{BB962C8B-B14F-4D97-AF65-F5344CB8AC3E}">
        <p14:creationId xmlns:p14="http://schemas.microsoft.com/office/powerpoint/2010/main" val="2425218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FAA7E75-D94F-4F08-8DF7-D8CC96F3124C}" type="datetimeFigureOut">
              <a:rPr lang="en-GB" smtClean="0"/>
              <a:t>20/05/2020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194808-2C92-4A6A-90B3-69B8A5DFF1A9}" type="slidenum">
              <a:rPr lang="en-GB" smtClean="0"/>
              <a:t>‹#›</a:t>
            </a:fld>
            <a:endParaRPr lang="en-GB"/>
          </a:p>
        </p:txBody>
      </p:sp>
    </p:spTree>
    <p:extLst>
      <p:ext uri="{BB962C8B-B14F-4D97-AF65-F5344CB8AC3E}">
        <p14:creationId xmlns:p14="http://schemas.microsoft.com/office/powerpoint/2010/main" val="2664629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A7E75-D94F-4F08-8DF7-D8CC96F3124C}" type="datetimeFigureOut">
              <a:rPr lang="en-GB" smtClean="0"/>
              <a:t>20/05/2020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94808-2C92-4A6A-90B3-69B8A5DFF1A9}" type="slidenum">
              <a:rPr lang="en-GB" smtClean="0"/>
              <a:t>‹#›</a:t>
            </a:fld>
            <a:endParaRPr lang="en-GB"/>
          </a:p>
        </p:txBody>
      </p:sp>
    </p:spTree>
    <p:extLst>
      <p:ext uri="{BB962C8B-B14F-4D97-AF65-F5344CB8AC3E}">
        <p14:creationId xmlns:p14="http://schemas.microsoft.com/office/powerpoint/2010/main" val="1039360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KS4 Life Skills</a:t>
            </a:r>
            <a:endParaRPr lang="en-GB" dirty="0"/>
          </a:p>
        </p:txBody>
      </p:sp>
      <p:sp>
        <p:nvSpPr>
          <p:cNvPr id="3" name="Subtitle 2"/>
          <p:cNvSpPr>
            <a:spLocks noGrp="1"/>
          </p:cNvSpPr>
          <p:nvPr>
            <p:ph type="subTitle" idx="1"/>
          </p:nvPr>
        </p:nvSpPr>
        <p:spPr/>
        <p:txBody>
          <a:bodyPr/>
          <a:lstStyle/>
          <a:p>
            <a:r>
              <a:rPr lang="en-GB" dirty="0" smtClean="0"/>
              <a:t>Staying safe in the hot weather</a:t>
            </a:r>
            <a:endParaRPr lang="en-GB" dirty="0"/>
          </a:p>
        </p:txBody>
      </p:sp>
      <p:pic>
        <p:nvPicPr>
          <p:cNvPr id="4" name="Picture 3" descr="Reform Party (Singapore)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9813" y="974726"/>
            <a:ext cx="1905266" cy="1886213"/>
          </a:xfrm>
          <a:prstGeom prst="rect">
            <a:avLst/>
          </a:prstGeom>
        </p:spPr>
      </p:pic>
    </p:spTree>
    <p:extLst>
      <p:ext uri="{BB962C8B-B14F-4D97-AF65-F5344CB8AC3E}">
        <p14:creationId xmlns:p14="http://schemas.microsoft.com/office/powerpoint/2010/main" val="1575549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How can I keep safe during the warm weather?</a:t>
            </a:r>
            <a:endParaRPr lang="en-GB" b="1" dirty="0"/>
          </a:p>
        </p:txBody>
      </p:sp>
      <p:sp>
        <p:nvSpPr>
          <p:cNvPr id="3" name="Content Placeholder 2"/>
          <p:cNvSpPr>
            <a:spLocks noGrp="1"/>
          </p:cNvSpPr>
          <p:nvPr>
            <p:ph idx="1"/>
          </p:nvPr>
        </p:nvSpPr>
        <p:spPr/>
        <p:txBody>
          <a:bodyPr/>
          <a:lstStyle/>
          <a:p>
            <a:r>
              <a:rPr lang="en-GB" dirty="0" smtClean="0"/>
              <a:t>It can be so much fun to be outside in the sunshine, but without taking care of ourselves we may become too hot, burn our skin and become dehydrated (not enough water).</a:t>
            </a:r>
          </a:p>
          <a:p>
            <a:endParaRPr lang="en-GB" dirty="0"/>
          </a:p>
          <a:p>
            <a:r>
              <a:rPr lang="en-GB" dirty="0" smtClean="0"/>
              <a:t>We need too; wear appropriate clothing, which means cool breathable fabrics and not too many layers, drink fluids and wear sun cream.</a:t>
            </a:r>
          </a:p>
          <a:p>
            <a:endParaRPr lang="en-GB" dirty="0"/>
          </a:p>
          <a:p>
            <a:r>
              <a:rPr lang="en-GB" dirty="0" smtClean="0"/>
              <a:t>Click onto the next slide to complete the drag and drop activity.</a:t>
            </a:r>
            <a:endParaRPr lang="en-GB" dirty="0"/>
          </a:p>
        </p:txBody>
      </p:sp>
      <p:pic>
        <p:nvPicPr>
          <p:cNvPr id="4" name="Picture 3" descr="&lt;strong&gt;Sun Glasses&lt;/strong&gt; Protection Gray · Free vector graphic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4342" y="1237796"/>
            <a:ext cx="1724297" cy="862149"/>
          </a:xfrm>
          <a:prstGeom prst="rect">
            <a:avLst/>
          </a:prstGeom>
        </p:spPr>
      </p:pic>
    </p:spTree>
    <p:extLst>
      <p:ext uri="{BB962C8B-B14F-4D97-AF65-F5344CB8AC3E}">
        <p14:creationId xmlns:p14="http://schemas.microsoft.com/office/powerpoint/2010/main" val="2434928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4320"/>
            <a:ext cx="10515600" cy="5902643"/>
          </a:xfrm>
        </p:spPr>
        <p:txBody>
          <a:bodyPr/>
          <a:lstStyle/>
          <a:p>
            <a:r>
              <a:rPr lang="en-GB" dirty="0" smtClean="0"/>
              <a:t>Drag and drop the pictures of; appropriate clothing on a warm day, you should look for cool fabrics.</a:t>
            </a:r>
            <a:endParaRPr lang="en-GB" dirty="0"/>
          </a:p>
        </p:txBody>
      </p:sp>
      <p:sp>
        <p:nvSpPr>
          <p:cNvPr id="5" name="Rectangle 4"/>
          <p:cNvSpPr/>
          <p:nvPr/>
        </p:nvSpPr>
        <p:spPr>
          <a:xfrm>
            <a:off x="718457" y="1389808"/>
            <a:ext cx="10319657" cy="5029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a:stretch>
            <a:fillRect/>
          </a:stretch>
        </p:blipFill>
        <p:spPr>
          <a:xfrm>
            <a:off x="718457" y="1246115"/>
            <a:ext cx="1609089" cy="1588526"/>
          </a:xfrm>
          <a:prstGeom prst="rect">
            <a:avLst/>
          </a:prstGeom>
        </p:spPr>
      </p:pic>
      <p:pic>
        <p:nvPicPr>
          <p:cNvPr id="7" name="Picture 6"/>
          <p:cNvPicPr>
            <a:picLocks noChangeAspect="1"/>
          </p:cNvPicPr>
          <p:nvPr/>
        </p:nvPicPr>
        <p:blipFill>
          <a:blip r:embed="rId3"/>
          <a:stretch>
            <a:fillRect/>
          </a:stretch>
        </p:blipFill>
        <p:spPr>
          <a:xfrm>
            <a:off x="3615244" y="1528355"/>
            <a:ext cx="3517075" cy="4800220"/>
          </a:xfrm>
          <a:prstGeom prst="rect">
            <a:avLst/>
          </a:prstGeom>
        </p:spPr>
      </p:pic>
      <p:pic>
        <p:nvPicPr>
          <p:cNvPr id="16" name="Picture 15"/>
          <p:cNvPicPr>
            <a:picLocks noChangeAspect="1"/>
          </p:cNvPicPr>
          <p:nvPr/>
        </p:nvPicPr>
        <p:blipFill>
          <a:blip r:embed="rId4"/>
          <a:stretch>
            <a:fillRect/>
          </a:stretch>
        </p:blipFill>
        <p:spPr>
          <a:xfrm>
            <a:off x="-918395" y="1397726"/>
            <a:ext cx="985157" cy="693259"/>
          </a:xfrm>
          <a:prstGeom prst="rect">
            <a:avLst/>
          </a:prstGeom>
        </p:spPr>
      </p:pic>
      <p:pic>
        <p:nvPicPr>
          <p:cNvPr id="10" name="Picture 9"/>
          <p:cNvPicPr>
            <a:picLocks noChangeAspect="1"/>
          </p:cNvPicPr>
          <p:nvPr/>
        </p:nvPicPr>
        <p:blipFill>
          <a:blip r:embed="rId5"/>
          <a:stretch>
            <a:fillRect/>
          </a:stretch>
        </p:blipFill>
        <p:spPr>
          <a:xfrm>
            <a:off x="-728119" y="2834641"/>
            <a:ext cx="1326833" cy="1333500"/>
          </a:xfrm>
          <a:prstGeom prst="rect">
            <a:avLst/>
          </a:prstGeom>
        </p:spPr>
      </p:pic>
      <p:pic>
        <p:nvPicPr>
          <p:cNvPr id="11" name="Picture 10"/>
          <p:cNvPicPr>
            <a:picLocks noChangeAspect="1"/>
          </p:cNvPicPr>
          <p:nvPr/>
        </p:nvPicPr>
        <p:blipFill>
          <a:blip r:embed="rId6"/>
          <a:stretch>
            <a:fillRect/>
          </a:stretch>
        </p:blipFill>
        <p:spPr>
          <a:xfrm>
            <a:off x="-1013078" y="4706523"/>
            <a:ext cx="1207429" cy="1552166"/>
          </a:xfrm>
          <a:prstGeom prst="rect">
            <a:avLst/>
          </a:prstGeom>
        </p:spPr>
      </p:pic>
      <p:pic>
        <p:nvPicPr>
          <p:cNvPr id="12" name="Picture 11"/>
          <p:cNvPicPr>
            <a:picLocks noChangeAspect="1"/>
          </p:cNvPicPr>
          <p:nvPr/>
        </p:nvPicPr>
        <p:blipFill>
          <a:blip r:embed="rId7"/>
          <a:stretch>
            <a:fillRect/>
          </a:stretch>
        </p:blipFill>
        <p:spPr>
          <a:xfrm>
            <a:off x="402771" y="3806436"/>
            <a:ext cx="1830978" cy="2233587"/>
          </a:xfrm>
          <a:prstGeom prst="rect">
            <a:avLst/>
          </a:prstGeom>
        </p:spPr>
      </p:pic>
      <p:pic>
        <p:nvPicPr>
          <p:cNvPr id="13" name="Picture 12"/>
          <p:cNvPicPr>
            <a:picLocks noChangeAspect="1"/>
          </p:cNvPicPr>
          <p:nvPr/>
        </p:nvPicPr>
        <p:blipFill>
          <a:blip r:embed="rId8"/>
          <a:stretch>
            <a:fillRect/>
          </a:stretch>
        </p:blipFill>
        <p:spPr>
          <a:xfrm>
            <a:off x="2162001" y="5703665"/>
            <a:ext cx="1333500" cy="1333500"/>
          </a:xfrm>
          <a:prstGeom prst="rect">
            <a:avLst/>
          </a:prstGeom>
        </p:spPr>
      </p:pic>
      <p:pic>
        <p:nvPicPr>
          <p:cNvPr id="15" name="Picture 14"/>
          <p:cNvPicPr>
            <a:picLocks noChangeAspect="1"/>
          </p:cNvPicPr>
          <p:nvPr/>
        </p:nvPicPr>
        <p:blipFill>
          <a:blip r:embed="rId9"/>
          <a:stretch>
            <a:fillRect/>
          </a:stretch>
        </p:blipFill>
        <p:spPr>
          <a:xfrm>
            <a:off x="7862124" y="5482606"/>
            <a:ext cx="1114425" cy="1333500"/>
          </a:xfrm>
          <a:prstGeom prst="rect">
            <a:avLst/>
          </a:prstGeom>
        </p:spPr>
      </p:pic>
      <p:pic>
        <p:nvPicPr>
          <p:cNvPr id="14" name="Picture 13"/>
          <p:cNvPicPr>
            <a:picLocks noChangeAspect="1"/>
          </p:cNvPicPr>
          <p:nvPr/>
        </p:nvPicPr>
        <p:blipFill>
          <a:blip r:embed="rId10"/>
          <a:stretch>
            <a:fillRect/>
          </a:stretch>
        </p:blipFill>
        <p:spPr>
          <a:xfrm>
            <a:off x="9795814" y="5368834"/>
            <a:ext cx="1079014" cy="1079014"/>
          </a:xfrm>
          <a:prstGeom prst="rect">
            <a:avLst/>
          </a:prstGeom>
        </p:spPr>
      </p:pic>
      <p:pic>
        <p:nvPicPr>
          <p:cNvPr id="9" name="Picture 8"/>
          <p:cNvPicPr>
            <a:picLocks noChangeAspect="1"/>
          </p:cNvPicPr>
          <p:nvPr/>
        </p:nvPicPr>
        <p:blipFill>
          <a:blip r:embed="rId11"/>
          <a:stretch>
            <a:fillRect/>
          </a:stretch>
        </p:blipFill>
        <p:spPr>
          <a:xfrm>
            <a:off x="11157857" y="4843463"/>
            <a:ext cx="1333500" cy="1333500"/>
          </a:xfrm>
          <a:prstGeom prst="rect">
            <a:avLst/>
          </a:prstGeom>
        </p:spPr>
      </p:pic>
      <p:pic>
        <p:nvPicPr>
          <p:cNvPr id="8" name="Picture 7"/>
          <p:cNvPicPr>
            <a:picLocks noChangeAspect="1"/>
          </p:cNvPicPr>
          <p:nvPr/>
        </p:nvPicPr>
        <p:blipFill>
          <a:blip r:embed="rId12"/>
          <a:stretch>
            <a:fillRect/>
          </a:stretch>
        </p:blipFill>
        <p:spPr>
          <a:xfrm>
            <a:off x="11439614" y="3062695"/>
            <a:ext cx="1000125" cy="1333500"/>
          </a:xfrm>
          <a:prstGeom prst="rect">
            <a:avLst/>
          </a:prstGeom>
        </p:spPr>
      </p:pic>
      <p:pic>
        <p:nvPicPr>
          <p:cNvPr id="4" name="Picture 3"/>
          <p:cNvPicPr>
            <a:picLocks noChangeAspect="1"/>
          </p:cNvPicPr>
          <p:nvPr/>
        </p:nvPicPr>
        <p:blipFill>
          <a:blip r:embed="rId13"/>
          <a:stretch>
            <a:fillRect/>
          </a:stretch>
        </p:blipFill>
        <p:spPr>
          <a:xfrm>
            <a:off x="11157857" y="1514205"/>
            <a:ext cx="1333500" cy="1333500"/>
          </a:xfrm>
          <a:prstGeom prst="rect">
            <a:avLst/>
          </a:prstGeom>
        </p:spPr>
      </p:pic>
      <p:pic>
        <p:nvPicPr>
          <p:cNvPr id="17" name="Picture 16"/>
          <p:cNvPicPr>
            <a:picLocks noChangeAspect="1"/>
          </p:cNvPicPr>
          <p:nvPr/>
        </p:nvPicPr>
        <p:blipFill>
          <a:blip r:embed="rId14"/>
          <a:stretch>
            <a:fillRect/>
          </a:stretch>
        </p:blipFill>
        <p:spPr>
          <a:xfrm>
            <a:off x="9756320" y="1514205"/>
            <a:ext cx="1085850" cy="1333500"/>
          </a:xfrm>
          <a:prstGeom prst="rect">
            <a:avLst/>
          </a:prstGeom>
        </p:spPr>
      </p:pic>
      <p:pic>
        <p:nvPicPr>
          <p:cNvPr id="18" name="Picture 17"/>
          <p:cNvPicPr>
            <a:picLocks noChangeAspect="1"/>
          </p:cNvPicPr>
          <p:nvPr/>
        </p:nvPicPr>
        <p:blipFill>
          <a:blip r:embed="rId15"/>
          <a:stretch>
            <a:fillRect/>
          </a:stretch>
        </p:blipFill>
        <p:spPr>
          <a:xfrm>
            <a:off x="9795813" y="3376630"/>
            <a:ext cx="1014277" cy="505347"/>
          </a:xfrm>
          <a:prstGeom prst="rect">
            <a:avLst/>
          </a:prstGeom>
        </p:spPr>
      </p:pic>
    </p:spTree>
    <p:extLst>
      <p:ext uri="{BB962C8B-B14F-4D97-AF65-F5344CB8AC3E}">
        <p14:creationId xmlns:p14="http://schemas.microsoft.com/office/powerpoint/2010/main" val="977509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4136"/>
            <a:ext cx="10515600" cy="6322423"/>
          </a:xfrm>
        </p:spPr>
        <p:txBody>
          <a:bodyPr/>
          <a:lstStyle/>
          <a:p>
            <a:r>
              <a:rPr lang="en-GB" u="sng" dirty="0" smtClean="0">
                <a:latin typeface="Comic Sans MS" panose="030F0702030302020204" pitchFamily="66" charset="0"/>
              </a:rPr>
              <a:t>Fill the blanks in the sentences below, you can write/type the answer or drag the picture. </a:t>
            </a:r>
          </a:p>
          <a:p>
            <a:endParaRPr lang="en-GB" dirty="0">
              <a:latin typeface="Comic Sans MS" panose="030F0702030302020204" pitchFamily="66" charset="0"/>
            </a:endParaRPr>
          </a:p>
          <a:p>
            <a:r>
              <a:rPr lang="en-GB" sz="2000" dirty="0" smtClean="0">
                <a:latin typeface="Comic Sans MS" panose="030F0702030302020204" pitchFamily="66" charset="0"/>
              </a:rPr>
              <a:t>1. To stay safe in the hot weather it is important I wear __________ clothing.</a:t>
            </a:r>
          </a:p>
          <a:p>
            <a:endParaRPr lang="en-GB" sz="2000" dirty="0">
              <a:latin typeface="Comic Sans MS" panose="030F0702030302020204" pitchFamily="66" charset="0"/>
            </a:endParaRPr>
          </a:p>
          <a:p>
            <a:r>
              <a:rPr lang="en-GB" sz="2000" dirty="0" smtClean="0">
                <a:latin typeface="Comic Sans MS" panose="030F0702030302020204" pitchFamily="66" charset="0"/>
              </a:rPr>
              <a:t>2. To stay hydrated in the hot weather it is important I drink lots of ______________.</a:t>
            </a:r>
          </a:p>
          <a:p>
            <a:endParaRPr lang="en-GB" sz="2000" dirty="0">
              <a:latin typeface="Comic Sans MS" panose="030F0702030302020204" pitchFamily="66" charset="0"/>
            </a:endParaRPr>
          </a:p>
          <a:p>
            <a:r>
              <a:rPr lang="en-GB" sz="2000" dirty="0" smtClean="0">
                <a:latin typeface="Comic Sans MS" panose="030F0702030302020204" pitchFamily="66" charset="0"/>
              </a:rPr>
              <a:t>3. To take care of my skin and make sure I don’t burn I need to sit in the ___________ and wear _________.</a:t>
            </a:r>
          </a:p>
          <a:p>
            <a:endParaRPr lang="en-GB" sz="2000" dirty="0">
              <a:latin typeface="Comic Sans MS" panose="030F0702030302020204" pitchFamily="66" charset="0"/>
            </a:endParaRPr>
          </a:p>
          <a:p>
            <a:r>
              <a:rPr lang="en-GB" sz="2000" dirty="0" smtClean="0">
                <a:latin typeface="Comic Sans MS" panose="030F0702030302020204" pitchFamily="66" charset="0"/>
              </a:rPr>
              <a:t>4. To keep my head cool I can wear a ___________.</a:t>
            </a:r>
          </a:p>
          <a:p>
            <a:endParaRPr lang="en-GB" sz="2000" dirty="0">
              <a:latin typeface="Comic Sans MS" panose="030F0702030302020204" pitchFamily="66" charset="0"/>
            </a:endParaRPr>
          </a:p>
          <a:p>
            <a:endParaRPr lang="en-GB" sz="2000" dirty="0" smtClean="0">
              <a:latin typeface="Comic Sans MS" panose="030F0702030302020204" pitchFamily="66" charset="0"/>
            </a:endParaRPr>
          </a:p>
          <a:p>
            <a:pPr marL="0" indent="0">
              <a:buNone/>
            </a:pPr>
            <a:r>
              <a:rPr lang="en-GB" sz="2000" dirty="0" smtClean="0">
                <a:latin typeface="Comic Sans MS" panose="030F0702030302020204" pitchFamily="66" charset="0"/>
              </a:rPr>
              <a:t>                    cool              </a:t>
            </a:r>
            <a:r>
              <a:rPr lang="en-GB" sz="2000" dirty="0">
                <a:latin typeface="Comic Sans MS" panose="030F0702030302020204" pitchFamily="66" charset="0"/>
              </a:rPr>
              <a:t>h</a:t>
            </a:r>
            <a:r>
              <a:rPr lang="en-GB" sz="2000" dirty="0" smtClean="0">
                <a:latin typeface="Comic Sans MS" panose="030F0702030302020204" pitchFamily="66" charset="0"/>
              </a:rPr>
              <a:t>at           shade          water      sun cream</a:t>
            </a:r>
            <a:endParaRPr lang="en-GB" sz="20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1181835" y="1280160"/>
            <a:ext cx="1116521" cy="1280158"/>
          </a:xfrm>
          <a:prstGeom prst="rect">
            <a:avLst/>
          </a:prstGeom>
        </p:spPr>
      </p:pic>
      <p:pic>
        <p:nvPicPr>
          <p:cNvPr id="5" name="Picture 4"/>
          <p:cNvPicPr>
            <a:picLocks noChangeAspect="1"/>
          </p:cNvPicPr>
          <p:nvPr/>
        </p:nvPicPr>
        <p:blipFill>
          <a:blip r:embed="rId3"/>
          <a:stretch>
            <a:fillRect/>
          </a:stretch>
        </p:blipFill>
        <p:spPr>
          <a:xfrm>
            <a:off x="11708601" y="2965269"/>
            <a:ext cx="1097425" cy="1683515"/>
          </a:xfrm>
          <a:prstGeom prst="rect">
            <a:avLst/>
          </a:prstGeom>
        </p:spPr>
      </p:pic>
      <p:pic>
        <p:nvPicPr>
          <p:cNvPr id="7" name="Picture 6"/>
          <p:cNvPicPr>
            <a:picLocks noChangeAspect="1"/>
          </p:cNvPicPr>
          <p:nvPr/>
        </p:nvPicPr>
        <p:blipFill rotWithShape="1">
          <a:blip r:embed="rId4"/>
          <a:srcRect l="23733" t="9538"/>
          <a:stretch/>
        </p:blipFill>
        <p:spPr>
          <a:xfrm>
            <a:off x="-1345784" y="4114800"/>
            <a:ext cx="1280470" cy="1280159"/>
          </a:xfrm>
          <a:prstGeom prst="rect">
            <a:avLst/>
          </a:prstGeom>
          <a:ln>
            <a:solidFill>
              <a:schemeClr val="accent1"/>
            </a:solidFill>
          </a:ln>
        </p:spPr>
      </p:pic>
      <p:pic>
        <p:nvPicPr>
          <p:cNvPr id="8" name="Picture 7"/>
          <p:cNvPicPr>
            <a:picLocks noChangeAspect="1"/>
          </p:cNvPicPr>
          <p:nvPr/>
        </p:nvPicPr>
        <p:blipFill>
          <a:blip r:embed="rId5"/>
          <a:stretch>
            <a:fillRect/>
          </a:stretch>
        </p:blipFill>
        <p:spPr>
          <a:xfrm>
            <a:off x="10197701" y="4982936"/>
            <a:ext cx="1333500" cy="1333500"/>
          </a:xfrm>
          <a:prstGeom prst="rect">
            <a:avLst/>
          </a:prstGeom>
        </p:spPr>
      </p:pic>
      <p:pic>
        <p:nvPicPr>
          <p:cNvPr id="9" name="Picture 8"/>
          <p:cNvPicPr>
            <a:picLocks noChangeAspect="1"/>
          </p:cNvPicPr>
          <p:nvPr/>
        </p:nvPicPr>
        <p:blipFill>
          <a:blip r:embed="rId6"/>
          <a:stretch>
            <a:fillRect/>
          </a:stretch>
        </p:blipFill>
        <p:spPr>
          <a:xfrm>
            <a:off x="11651995" y="838608"/>
            <a:ext cx="1543050" cy="1209675"/>
          </a:xfrm>
          <a:prstGeom prst="rect">
            <a:avLst/>
          </a:prstGeom>
        </p:spPr>
      </p:pic>
    </p:spTree>
    <p:extLst>
      <p:ext uri="{BB962C8B-B14F-4D97-AF65-F5344CB8AC3E}">
        <p14:creationId xmlns:p14="http://schemas.microsoft.com/office/powerpoint/2010/main" val="1490824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210</Words>
  <Application>Microsoft Office PowerPoint</Application>
  <PresentationFormat>Widescreen</PresentationFormat>
  <Paragraphs>21</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Comic Sans MS</vt:lpstr>
      <vt:lpstr>Office Theme</vt:lpstr>
      <vt:lpstr>KS4 Life Skills</vt:lpstr>
      <vt:lpstr>How can I keep safe during the warm weather?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KS4 Life Skills</dc:title>
  <dc:creator>Hannah Humphries</dc:creator>
  <cp:lastModifiedBy>Hannah Humphries</cp:lastModifiedBy>
  <cp:revision>10</cp:revision>
  <dcterms:created xsi:type="dcterms:W3CDTF">2020-05-20T19:17:17Z</dcterms:created>
  <dcterms:modified xsi:type="dcterms:W3CDTF">2020-05-20T19:44:35Z</dcterms:modified>
</cp:coreProperties>
</file>