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6" r:id="rId5"/>
    <p:sldId id="264" r:id="rId6"/>
    <p:sldId id="265" r:id="rId7"/>
    <p:sldId id="267" r:id="rId8"/>
    <p:sldId id="268" r:id="rId9"/>
    <p:sldId id="269" r:id="rId10"/>
    <p:sldId id="260"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1314376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157659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7117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329787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7914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2736130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3485364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389021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4842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4D9B150-FD98-444A-82A5-3F48DF06852C}"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6071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D9B150-FD98-444A-82A5-3F48DF06852C}"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429065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D9B150-FD98-444A-82A5-3F48DF06852C}"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84437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D9B150-FD98-444A-82A5-3F48DF06852C}"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266634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9B150-FD98-444A-82A5-3F48DF06852C}"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26279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4D9B150-FD98-444A-82A5-3F48DF06852C}"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9C917-36E4-43A2-ACD1-584948FCF7B4}" type="slidenum">
              <a:rPr lang="en-GB" smtClean="0"/>
              <a:t>‹#›</a:t>
            </a:fld>
            <a:endParaRPr lang="en-GB"/>
          </a:p>
        </p:txBody>
      </p:sp>
    </p:spTree>
    <p:extLst>
      <p:ext uri="{BB962C8B-B14F-4D97-AF65-F5344CB8AC3E}">
        <p14:creationId xmlns:p14="http://schemas.microsoft.com/office/powerpoint/2010/main" val="1303575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59C917-36E4-43A2-ACD1-584948FCF7B4}" type="slidenum">
              <a:rPr lang="en-GB" smtClean="0"/>
              <a:t>‹#›</a:t>
            </a:fld>
            <a:endParaRPr lang="en-GB"/>
          </a:p>
        </p:txBody>
      </p:sp>
      <p:sp>
        <p:nvSpPr>
          <p:cNvPr id="5" name="Date Placeholder 4"/>
          <p:cNvSpPr>
            <a:spLocks noGrp="1"/>
          </p:cNvSpPr>
          <p:nvPr>
            <p:ph type="dt" sz="half" idx="10"/>
          </p:nvPr>
        </p:nvSpPr>
        <p:spPr/>
        <p:txBody>
          <a:bodyPr/>
          <a:lstStyle/>
          <a:p>
            <a:fld id="{14D9B150-FD98-444A-82A5-3F48DF06852C}" type="datetimeFigureOut">
              <a:rPr lang="en-GB" smtClean="0"/>
              <a:t>13/05/2020</a:t>
            </a:fld>
            <a:endParaRPr lang="en-GB"/>
          </a:p>
        </p:txBody>
      </p:sp>
    </p:spTree>
    <p:extLst>
      <p:ext uri="{BB962C8B-B14F-4D97-AF65-F5344CB8AC3E}">
        <p14:creationId xmlns:p14="http://schemas.microsoft.com/office/powerpoint/2010/main" val="330023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D9B150-FD98-444A-82A5-3F48DF06852C}" type="datetimeFigureOut">
              <a:rPr lang="en-GB" smtClean="0"/>
              <a:t>13/05/2020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59C917-36E4-43A2-ACD1-584948FCF7B4}" type="slidenum">
              <a:rPr lang="en-GB" smtClean="0"/>
              <a:t>‹#›</a:t>
            </a:fld>
            <a:endParaRPr lang="en-GB"/>
          </a:p>
        </p:txBody>
      </p:sp>
    </p:spTree>
    <p:extLst>
      <p:ext uri="{BB962C8B-B14F-4D97-AF65-F5344CB8AC3E}">
        <p14:creationId xmlns:p14="http://schemas.microsoft.com/office/powerpoint/2010/main" val="32007657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655B4ISak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youtube.com/watch?v=L_A_HjHZxfI"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Life skills</a:t>
            </a:r>
          </a:p>
        </p:txBody>
      </p:sp>
      <p:sp>
        <p:nvSpPr>
          <p:cNvPr id="3" name="Subtitle 2"/>
          <p:cNvSpPr>
            <a:spLocks noGrp="1"/>
          </p:cNvSpPr>
          <p:nvPr>
            <p:ph type="subTitle" idx="1"/>
          </p:nvPr>
        </p:nvSpPr>
        <p:spPr/>
        <p:txBody>
          <a:bodyPr/>
          <a:lstStyle/>
          <a:p>
            <a:r>
              <a:rPr lang="en-GB" dirty="0"/>
              <a:t>Independent Living</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2141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Make a food and exercise diary:</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p:cNvPicPr>
            <a:picLocks noChangeAspect="1"/>
          </p:cNvPicPr>
          <p:nvPr/>
        </p:nvPicPr>
        <p:blipFill rotWithShape="1">
          <a:blip r:embed="rId3"/>
          <a:srcRect l="16719" t="22468" r="24970" b="9878"/>
          <a:stretch/>
        </p:blipFill>
        <p:spPr>
          <a:xfrm>
            <a:off x="1185334" y="1206500"/>
            <a:ext cx="8479366" cy="5533974"/>
          </a:xfrm>
          <a:prstGeom prst="rect">
            <a:avLst/>
          </a:prstGeom>
        </p:spPr>
      </p:pic>
      <p:pic>
        <p:nvPicPr>
          <p:cNvPr id="2055" name="Picture 7" descr="right click and select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9375" y="5794954"/>
            <a:ext cx="624659" cy="70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92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2" descr="right click and sele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321" y="2656321"/>
            <a:ext cx="8237625" cy="132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7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4" descr="right click and sele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5126" y="1541451"/>
            <a:ext cx="6797948" cy="272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1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050" name="Picture 2" descr="right click and select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2359" y="2233035"/>
            <a:ext cx="3947362" cy="193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93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healthy:</a:t>
            </a:r>
            <a:endParaRPr lang="en-GB" dirty="0"/>
          </a:p>
        </p:txBody>
      </p:sp>
      <p:sp>
        <p:nvSpPr>
          <p:cNvPr id="3" name="Content Placeholder 2"/>
          <p:cNvSpPr>
            <a:spLocks noGrp="1"/>
          </p:cNvSpPr>
          <p:nvPr>
            <p:ph idx="1"/>
          </p:nvPr>
        </p:nvSpPr>
        <p:spPr/>
        <p:txBody>
          <a:bodyPr/>
          <a:lstStyle/>
          <a:p>
            <a:pPr marL="0" indent="0">
              <a:buNone/>
            </a:pPr>
            <a:r>
              <a:rPr lang="en-GB" b="1" dirty="0" smtClean="0"/>
              <a:t>To keep healthy we need to:</a:t>
            </a:r>
          </a:p>
          <a:p>
            <a:endParaRPr lang="en-GB" dirty="0"/>
          </a:p>
          <a:p>
            <a:r>
              <a:rPr lang="en-GB" dirty="0" smtClean="0"/>
              <a:t>Eat and drink healthy food.</a:t>
            </a:r>
          </a:p>
          <a:p>
            <a:r>
              <a:rPr lang="en-GB" dirty="0" smtClean="0"/>
              <a:t>Keep </a:t>
            </a:r>
            <a:r>
              <a:rPr lang="en-GB" dirty="0" smtClean="0"/>
              <a:t>active</a:t>
            </a:r>
          </a:p>
          <a:p>
            <a:r>
              <a:rPr lang="en-GB" dirty="0" smtClean="0"/>
              <a:t>Personal hygiene</a:t>
            </a:r>
            <a:endParaRPr lang="en-GB"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47916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 name="Picture 1" descr="https://www.safefood.eu/SafeFood/media/SafeFoodLibrary/Images/Healthy%20Eating/Food_Diet/Food_pyramid_transp_landscape_640.gif?ex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89" y="171159"/>
            <a:ext cx="10136577" cy="66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51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activities could you do to keep healthy?</a:t>
            </a:r>
            <a:endParaRPr lang="en-GB" dirty="0"/>
          </a:p>
        </p:txBody>
      </p:sp>
      <p:sp>
        <p:nvSpPr>
          <p:cNvPr id="3" name="Content Placeholder 2"/>
          <p:cNvSpPr>
            <a:spLocks noGrp="1"/>
          </p:cNvSpPr>
          <p:nvPr>
            <p:ph idx="1"/>
          </p:nvPr>
        </p:nvSpPr>
        <p:spPr>
          <a:xfrm>
            <a:off x="815879" y="2825607"/>
            <a:ext cx="8596668" cy="1746393"/>
          </a:xfrm>
        </p:spPr>
        <p:txBody>
          <a:bodyPr/>
          <a:lstStyle/>
          <a:p>
            <a:pPr marL="0" indent="0">
              <a:buNone/>
            </a:pPr>
            <a:r>
              <a:rPr lang="en-GB" dirty="0" smtClean="0"/>
              <a:t>Name three activities you </a:t>
            </a:r>
            <a:r>
              <a:rPr lang="en-GB" dirty="0" smtClean="0"/>
              <a:t>have been doing at</a:t>
            </a:r>
            <a:r>
              <a:rPr lang="en-GB" dirty="0" smtClean="0"/>
              <a:t> </a:t>
            </a:r>
            <a:r>
              <a:rPr lang="en-GB" dirty="0" smtClean="0"/>
              <a:t>home to keep healthy:</a:t>
            </a:r>
          </a:p>
          <a:p>
            <a:r>
              <a:rPr lang="en-GB" dirty="0"/>
              <a:t> </a:t>
            </a:r>
            <a:endParaRPr lang="en-GB" dirty="0" smtClean="0"/>
          </a:p>
          <a:p>
            <a:r>
              <a:rPr lang="en-GB" dirty="0"/>
              <a:t> </a:t>
            </a:r>
            <a:endParaRPr lang="en-GB" dirty="0" smtClean="0"/>
          </a:p>
          <a:p>
            <a:r>
              <a:rPr lang="en-GB" dirty="0"/>
              <a:t> </a:t>
            </a:r>
            <a:endParaRPr lang="en-GB" dirty="0" smtClean="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76795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373966" cy="762000"/>
          </a:xfrm>
        </p:spPr>
        <p:txBody>
          <a:bodyPr/>
          <a:lstStyle/>
          <a:p>
            <a:r>
              <a:rPr lang="en-GB" dirty="0" smtClean="0"/>
              <a:t>Exercise ideas:</a:t>
            </a:r>
            <a:endParaRPr lang="en-GB" dirty="0"/>
          </a:p>
        </p:txBody>
      </p:sp>
      <p:pic>
        <p:nvPicPr>
          <p:cNvPr id="4" name="Picture 3"/>
          <p:cNvPicPr>
            <a:picLocks noChangeAspect="1"/>
          </p:cNvPicPr>
          <p:nvPr/>
        </p:nvPicPr>
        <p:blipFill rotWithShape="1">
          <a:blip r:embed="rId2"/>
          <a:srcRect b="8519"/>
          <a:stretch/>
        </p:blipFill>
        <p:spPr>
          <a:xfrm>
            <a:off x="4868304" y="261331"/>
            <a:ext cx="4838700" cy="2489914"/>
          </a:xfrm>
          <a:prstGeom prst="rect">
            <a:avLst/>
          </a:prstGeom>
        </p:spPr>
      </p:pic>
      <p:sp>
        <p:nvSpPr>
          <p:cNvPr id="5" name="Rectangle 4"/>
          <p:cNvSpPr/>
          <p:nvPr/>
        </p:nvSpPr>
        <p:spPr>
          <a:xfrm>
            <a:off x="4544756" y="2876034"/>
            <a:ext cx="5485797" cy="369332"/>
          </a:xfrm>
          <a:prstGeom prst="rect">
            <a:avLst/>
          </a:prstGeom>
        </p:spPr>
        <p:txBody>
          <a:bodyPr wrap="none">
            <a:spAutoFit/>
          </a:bodyPr>
          <a:lstStyle/>
          <a:p>
            <a:r>
              <a:rPr lang="en-GB" b="1" dirty="0">
                <a:solidFill>
                  <a:schemeClr val="bg1"/>
                </a:solidFill>
                <a:hlinkClick r:id="rId3"/>
              </a:rPr>
              <a:t>https://www.youtube.com/watch?v=X655B4ISakg</a:t>
            </a:r>
            <a:endParaRPr lang="en-GB" b="1" dirty="0">
              <a:solidFill>
                <a:schemeClr val="bg1"/>
              </a:solidFill>
            </a:endParaRPr>
          </a:p>
        </p:txBody>
      </p:sp>
      <p:pic>
        <p:nvPicPr>
          <p:cNvPr id="6" name="Picture 5"/>
          <p:cNvPicPr>
            <a:picLocks noChangeAspect="1"/>
          </p:cNvPicPr>
          <p:nvPr/>
        </p:nvPicPr>
        <p:blipFill rotWithShape="1">
          <a:blip r:embed="rId4"/>
          <a:srcRect b="10124"/>
          <a:stretch/>
        </p:blipFill>
        <p:spPr>
          <a:xfrm>
            <a:off x="677334" y="3370155"/>
            <a:ext cx="4809066" cy="2431250"/>
          </a:xfrm>
          <a:prstGeom prst="rect">
            <a:avLst/>
          </a:prstGeom>
        </p:spPr>
      </p:pic>
      <p:sp>
        <p:nvSpPr>
          <p:cNvPr id="7" name="Rectangle 6"/>
          <p:cNvSpPr/>
          <p:nvPr/>
        </p:nvSpPr>
        <p:spPr>
          <a:xfrm>
            <a:off x="425723" y="5926194"/>
            <a:ext cx="5312288" cy="369332"/>
          </a:xfrm>
          <a:prstGeom prst="rect">
            <a:avLst/>
          </a:prstGeom>
        </p:spPr>
        <p:txBody>
          <a:bodyPr wrap="none">
            <a:spAutoFit/>
          </a:bodyPr>
          <a:lstStyle/>
          <a:p>
            <a:r>
              <a:rPr lang="en-GB" dirty="0">
                <a:hlinkClick r:id="rId5"/>
              </a:rPr>
              <a:t>https://www.youtube.com/watch?v=L_A_HjHZxfI</a:t>
            </a:r>
            <a:endParaRPr lang="en-GB" dirty="0"/>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72217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659353"/>
            <a:ext cx="8596668" cy="1866466"/>
          </a:xfrm>
        </p:spPr>
        <p:txBody>
          <a:bodyPr/>
          <a:lstStyle/>
          <a:p>
            <a:pPr marL="0" indent="0">
              <a:buNone/>
            </a:pPr>
            <a:r>
              <a:rPr lang="en-GB" dirty="0" smtClean="0"/>
              <a:t>What is personal hygiene?</a:t>
            </a:r>
          </a:p>
          <a:p>
            <a:pPr marL="0" indent="0">
              <a:buNone/>
            </a:pPr>
            <a:r>
              <a:rPr lang="en-GB" dirty="0"/>
              <a:t>Personal hygiene is how you care for your body. This practice includes bathing, washing your hands, brushing your teeth, and more. Every day, you come into contact with millions of outside germs and viruses. They can linger on your body, and in some cases, they may make you </a:t>
            </a:r>
            <a:r>
              <a:rPr lang="en-GB" dirty="0" smtClean="0"/>
              <a:t>sick</a:t>
            </a:r>
            <a:r>
              <a:rPr lang="en-GB" dirty="0"/>
              <a:t>.</a:t>
            </a:r>
            <a:endParaRPr lang="en-GB" dirty="0" smtClean="0"/>
          </a:p>
          <a:p>
            <a:endParaRPr lang="en-GB" dirty="0" smtClean="0"/>
          </a:p>
          <a:p>
            <a:endParaRPr lang="en-GB" dirty="0"/>
          </a:p>
        </p:txBody>
      </p:sp>
      <p:pic>
        <p:nvPicPr>
          <p:cNvPr id="1026" name="Picture 2" descr="right click and select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505835"/>
            <a:ext cx="2230580" cy="1092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97758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1055" y="171159"/>
            <a:ext cx="1358732" cy="1564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4" name="Picture 2" descr="See 10 Best Images of Personal Hygiene Routine Chart. Daily Hygiene Chart Daily Routine Chart for Children Kids Daily Routine Chart Free Printable Personal Hygiene Chart Personal Hygiene Chart Hygiene Lessons, Health Lessons, Life Skills Lessons, Social Skills, Social Work, Coping Skills, Health Class, Mental Health, Therapy Activities"/>
          <p:cNvPicPr>
            <a:picLocks noChangeAspect="1" noChangeArrowheads="1"/>
          </p:cNvPicPr>
          <p:nvPr/>
        </p:nvPicPr>
        <p:blipFill rotWithShape="1">
          <a:blip r:embed="rId3">
            <a:extLst>
              <a:ext uri="{28A0092B-C50C-407E-A947-70E740481C1C}">
                <a14:useLocalDpi xmlns:a14="http://schemas.microsoft.com/office/drawing/2010/main" val="0"/>
              </a:ext>
            </a:extLst>
          </a:blip>
          <a:srcRect l="2790" t="15614" r="2546" b="24558"/>
          <a:stretch/>
        </p:blipFill>
        <p:spPr bwMode="auto">
          <a:xfrm>
            <a:off x="2983346" y="258370"/>
            <a:ext cx="7379854" cy="64453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1673" y="748145"/>
            <a:ext cx="2604654" cy="830997"/>
          </a:xfrm>
          <a:prstGeom prst="rect">
            <a:avLst/>
          </a:prstGeom>
          <a:noFill/>
        </p:spPr>
        <p:txBody>
          <a:bodyPr wrap="square" rtlCol="0">
            <a:spAutoFit/>
          </a:bodyPr>
          <a:lstStyle/>
          <a:p>
            <a:r>
              <a:rPr lang="en-GB" sz="2400" dirty="0" smtClean="0">
                <a:solidFill>
                  <a:srgbClr val="00B0F0"/>
                </a:solidFill>
              </a:rPr>
              <a:t>Personal hygiene checklist:</a:t>
            </a:r>
            <a:endParaRPr lang="en-GB" sz="2400" dirty="0">
              <a:solidFill>
                <a:srgbClr val="00B0F0"/>
              </a:solidFill>
            </a:endParaRPr>
          </a:p>
        </p:txBody>
      </p:sp>
    </p:spTree>
    <p:extLst>
      <p:ext uri="{BB962C8B-B14F-4D97-AF65-F5344CB8AC3E}">
        <p14:creationId xmlns:p14="http://schemas.microsoft.com/office/powerpoint/2010/main" val="40964559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539</TotalTime>
  <Words>76</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Life skills</vt:lpstr>
      <vt:lpstr>PowerPoint Presentation</vt:lpstr>
      <vt:lpstr>PowerPoint Presentation</vt:lpstr>
      <vt:lpstr>Keeping healthy:</vt:lpstr>
      <vt:lpstr>PowerPoint Presentation</vt:lpstr>
      <vt:lpstr>What activities could you do to keep healthy?</vt:lpstr>
      <vt:lpstr>Exercise ideas:</vt:lpstr>
      <vt:lpstr>PowerPoint Presentation</vt:lpstr>
      <vt:lpstr>PowerPoint Presentation</vt:lpstr>
      <vt:lpstr>Make a food and exercise diary: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skills</dc:title>
  <dc:creator>Louise Baker</dc:creator>
  <cp:lastModifiedBy>Louise Baker</cp:lastModifiedBy>
  <cp:revision>18</cp:revision>
  <dcterms:created xsi:type="dcterms:W3CDTF">2020-04-29T11:47:16Z</dcterms:created>
  <dcterms:modified xsi:type="dcterms:W3CDTF">2020-05-13T14:36:05Z</dcterms:modified>
</cp:coreProperties>
</file>