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80" r:id="rId3"/>
    <p:sldId id="281" r:id="rId4"/>
    <p:sldId id="286" r:id="rId5"/>
    <p:sldId id="283" r:id="rId6"/>
    <p:sldId id="284" r:id="rId7"/>
    <p:sldId id="282" r:id="rId8"/>
    <p:sldId id="290" r:id="rId9"/>
    <p:sldId id="287" r:id="rId10"/>
    <p:sldId id="289" r:id="rId11"/>
    <p:sldId id="28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raser" initials="SF" lastIdx="1" clrIdx="0">
    <p:extLst>
      <p:ext uri="{19B8F6BF-5375-455C-9EA6-DF929625EA0E}">
        <p15:presenceInfo xmlns:p15="http://schemas.microsoft.com/office/powerpoint/2012/main" userId="S-1-5-21-1092771715-2405300235-2733609209-126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660"/>
  </p:normalViewPr>
  <p:slideViewPr>
    <p:cSldViewPr>
      <p:cViewPr varScale="1">
        <p:scale>
          <a:sx n="86" d="100"/>
          <a:sy n="86" d="100"/>
        </p:scale>
        <p:origin x="11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3056E-ABA6-421F-AEC6-90D91546C0C3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9F62F-00F6-4D92-B8C5-20D3411C6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32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9F62F-00F6-4D92-B8C5-20D3411C68E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131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9F62F-00F6-4D92-B8C5-20D3411C68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450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9F62F-00F6-4D92-B8C5-20D3411C68E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646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91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629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827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30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623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57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72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341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43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92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65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539C0-4350-454B-8822-BB7B698E157E}" type="datetimeFigureOut">
              <a:rPr lang="en-GB" smtClean="0"/>
              <a:t>18/05/2020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71EDD-AB58-4B2B-B09F-0AF541EFFC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45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16633"/>
            <a:ext cx="7772400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u="sng" dirty="0" smtClean="0">
                <a:latin typeface="Comic Sans MS" panose="030F0702030302020204" pitchFamily="66" charset="0"/>
              </a:rPr>
              <a:t>Manufacturing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7170" name="Picture 2" descr="T:\Staff Folders\Sophie Spaul\2017-18\Manufacturing\Admin\Logo NRG.Co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894" y="1052635"/>
            <a:ext cx="4182212" cy="418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43608" y="5306956"/>
            <a:ext cx="6768752" cy="1215894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 smtClean="0">
                <a:latin typeface="Comic Sans MS" panose="030F0702030302020204" pitchFamily="66" charset="0"/>
              </a:rPr>
              <a:t>Card Making 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r="29524"/>
          <a:stretch/>
        </p:blipFill>
        <p:spPr>
          <a:xfrm>
            <a:off x="1691680" y="5388797"/>
            <a:ext cx="1008112" cy="10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116632"/>
            <a:ext cx="8352928" cy="850106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GB" sz="3200" dirty="0" smtClean="0">
                <a:latin typeface="Comic Sans MS" panose="030F0702030302020204" pitchFamily="66" charset="0"/>
              </a:rPr>
              <a:t>Follow the steps to make your own card.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9871"/>
          <a:stretch/>
        </p:blipFill>
        <p:spPr>
          <a:xfrm>
            <a:off x="198392" y="1103105"/>
            <a:ext cx="8821677" cy="28299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6840" y="1196753"/>
            <a:ext cx="1180379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omic Sans MS" panose="030F0702030302020204" pitchFamily="66" charset="0"/>
              </a:rPr>
              <a:t>Stick the </a:t>
            </a:r>
            <a:r>
              <a:rPr lang="en-GB" sz="1400" dirty="0" smtClean="0">
                <a:latin typeface="Comic Sans MS" panose="030F0702030302020204" pitchFamily="66" charset="0"/>
              </a:rPr>
              <a:t>slogan </a:t>
            </a:r>
            <a:r>
              <a:rPr lang="en-GB" sz="1400" dirty="0">
                <a:latin typeface="Comic Sans MS" panose="030F0702030302020204" pitchFamily="66" charset="0"/>
              </a:rPr>
              <a:t>piece to the front of the card. Make sure it is </a:t>
            </a:r>
            <a:r>
              <a:rPr lang="en-GB" sz="1400" dirty="0" smtClean="0">
                <a:latin typeface="Comic Sans MS" panose="030F0702030302020204" pitchFamily="66" charset="0"/>
              </a:rPr>
              <a:t>underneath the decoration.</a:t>
            </a:r>
            <a:endParaRPr lang="en-GB" sz="14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12975" y="3014714"/>
            <a:ext cx="237626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omic Sans MS" panose="030F0702030302020204" pitchFamily="66" charset="0"/>
              </a:rPr>
              <a:t>Add any extra decoration you would like. I’m adding stems to my flowers.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5085184"/>
            <a:ext cx="1138076" cy="1101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/>
          <a:stretch/>
        </p:blipFill>
        <p:spPr>
          <a:xfrm>
            <a:off x="269204" y="1478412"/>
            <a:ext cx="1506824" cy="1859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" b="18500"/>
          <a:stretch/>
        </p:blipFill>
        <p:spPr>
          <a:xfrm>
            <a:off x="3719727" y="1196753"/>
            <a:ext cx="1588093" cy="1768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470" y="1412776"/>
            <a:ext cx="2640091" cy="35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50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7544" y="116632"/>
            <a:ext cx="8229600" cy="850106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latin typeface="Comic Sans MS" panose="030F0702030302020204" pitchFamily="66" charset="0"/>
              </a:rPr>
              <a:t>Good or Bad Quality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5577" y="4221088"/>
            <a:ext cx="38164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Which of these is  good quality product and why?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876" y="167915"/>
            <a:ext cx="781508" cy="76295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3" t="5679" r="48196" b="10904"/>
          <a:stretch/>
        </p:blipFill>
        <p:spPr bwMode="auto">
          <a:xfrm>
            <a:off x="1068798" y="116632"/>
            <a:ext cx="720080" cy="79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544" y="5652525"/>
            <a:ext cx="4464496" cy="10081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67323" b="78637"/>
          <a:stretch/>
        </p:blipFill>
        <p:spPr>
          <a:xfrm>
            <a:off x="5648563" y="4437112"/>
            <a:ext cx="3017440" cy="14807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6664" y="1252875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6802" y="1237265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18116" y="1252875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22700" r="17801"/>
          <a:stretch/>
        </p:blipFill>
        <p:spPr>
          <a:xfrm>
            <a:off x="638424" y="1176183"/>
            <a:ext cx="2063798" cy="2866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87" y="1176183"/>
            <a:ext cx="2150041" cy="2866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1361" y="1534523"/>
            <a:ext cx="2866721" cy="215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79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b="1" u="sng" dirty="0">
                <a:latin typeface="Comic Sans MS" panose="030F0702030302020204" pitchFamily="66" charset="0"/>
              </a:rPr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50" y="1628800"/>
            <a:ext cx="8229600" cy="4997152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To correctly identify specific </a:t>
            </a:r>
            <a:r>
              <a:rPr lang="en-GB" sz="2800" dirty="0">
                <a:latin typeface="Comic Sans MS" panose="030F0702030302020204" pitchFamily="66" charset="0"/>
              </a:rPr>
              <a:t>materials for each station </a:t>
            </a:r>
            <a:r>
              <a:rPr lang="en-GB" sz="2800" dirty="0" smtClean="0">
                <a:latin typeface="Comic Sans MS" panose="030F0702030302020204" pitchFamily="66" charset="0"/>
              </a:rPr>
              <a:t>using </a:t>
            </a:r>
            <a:r>
              <a:rPr lang="en-GB" sz="2800" dirty="0">
                <a:latin typeface="Comic Sans MS" panose="030F0702030302020204" pitchFamily="66" charset="0"/>
              </a:rPr>
              <a:t>visual </a:t>
            </a:r>
            <a:r>
              <a:rPr lang="en-GB" sz="2800" dirty="0" smtClean="0">
                <a:latin typeface="Comic Sans MS" panose="030F0702030302020204" pitchFamily="66" charset="0"/>
              </a:rPr>
              <a:t>prompts.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smtClean="0">
                <a:latin typeface="Comic Sans MS" panose="030F0702030302020204" pitchFamily="66" charset="0"/>
              </a:rPr>
              <a:t>To recall </a:t>
            </a:r>
            <a:r>
              <a:rPr lang="en-GB" sz="2800" dirty="0">
                <a:latin typeface="Comic Sans MS" panose="030F0702030302020204" pitchFamily="66" charset="0"/>
              </a:rPr>
              <a:t>simple </a:t>
            </a:r>
            <a:r>
              <a:rPr lang="en-GB" sz="2800" dirty="0" smtClean="0">
                <a:latin typeface="Comic Sans MS" panose="030F0702030302020204" pitchFamily="66" charset="0"/>
              </a:rPr>
              <a:t>stages of a task to complete a set of instructions.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smtClean="0">
                <a:latin typeface="Comic Sans MS" panose="030F0702030302020204" pitchFamily="66" charset="0"/>
              </a:rPr>
              <a:t>To recognise </a:t>
            </a:r>
            <a:r>
              <a:rPr lang="en-GB" sz="2800" dirty="0">
                <a:latin typeface="Comic Sans MS" panose="030F0702030302020204" pitchFamily="66" charset="0"/>
              </a:rPr>
              <a:t>the difference between a good quality product and a poor quality product</a:t>
            </a:r>
            <a:endParaRPr lang="en-GB" sz="2800" dirty="0" smtClean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 smtClean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83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23528" y="1811251"/>
            <a:ext cx="3240360" cy="485810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580112" y="1811250"/>
            <a:ext cx="3240360" cy="485810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75264" y="1916832"/>
            <a:ext cx="204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Yes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9111" y="1921901"/>
            <a:ext cx="2040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No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89635" t="7820" r="2260" b="43625"/>
          <a:stretch/>
        </p:blipFill>
        <p:spPr>
          <a:xfrm>
            <a:off x="3639115" y="4988327"/>
            <a:ext cx="855281" cy="9750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2812" t="10375" r="16044" b="45130"/>
          <a:stretch/>
        </p:blipFill>
        <p:spPr>
          <a:xfrm>
            <a:off x="4607470" y="2780928"/>
            <a:ext cx="856576" cy="993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2444" t="18091" r="35453" b="17190"/>
          <a:stretch/>
        </p:blipFill>
        <p:spPr>
          <a:xfrm>
            <a:off x="3610350" y="2771952"/>
            <a:ext cx="864096" cy="9932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605" y="3823086"/>
            <a:ext cx="843273" cy="989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3127" y="3831065"/>
            <a:ext cx="861319" cy="9810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8605" y="4988327"/>
            <a:ext cx="849276" cy="9750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467544" y="188640"/>
            <a:ext cx="8229600" cy="850106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Comic Sans MS" panose="030F0702030302020204" pitchFamily="66" charset="0"/>
              </a:rPr>
              <a:t>For card making I need…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097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7544" y="188640"/>
            <a:ext cx="8229600" cy="850106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latin typeface="Comic Sans MS" panose="030F0702030302020204" pitchFamily="66" charset="0"/>
              </a:rPr>
              <a:t>Card Making Steps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19675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Start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114497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30" y="1136799"/>
            <a:ext cx="8907028" cy="565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00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7544" y="116632"/>
            <a:ext cx="8229600" cy="850106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smtClean="0">
                <a:latin typeface="Comic Sans MS" panose="030F0702030302020204" pitchFamily="66" charset="0"/>
              </a:rPr>
              <a:t>Print this page, cut out the symbols and try ordering them yourself at home. </a:t>
            </a:r>
            <a:endParaRPr lang="en-GB" sz="30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1840" y="114497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34561"/>
            <a:ext cx="781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9512" y="119675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Start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3131840" y="114497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33" y="1179536"/>
            <a:ext cx="781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025794" y="1610478"/>
            <a:ext cx="1728192" cy="2088232"/>
            <a:chOff x="-1872716" y="521968"/>
            <a:chExt cx="1728192" cy="2088232"/>
          </a:xfrm>
        </p:grpSpPr>
        <p:sp>
          <p:nvSpPr>
            <p:cNvPr id="34" name="Rectangle 33"/>
            <p:cNvSpPr/>
            <p:nvPr/>
          </p:nvSpPr>
          <p:spPr>
            <a:xfrm>
              <a:off x="-1872716" y="521968"/>
              <a:ext cx="1728192" cy="20882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06275" y="555779"/>
              <a:ext cx="936104" cy="101030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4"/>
            <a:srcRect l="22413" t="26522" r="28870" b="14783"/>
            <a:stretch/>
          </p:blipFill>
          <p:spPr>
            <a:xfrm>
              <a:off x="-1587882" y="1473885"/>
              <a:ext cx="1158523" cy="1046859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5105" y="1412557"/>
            <a:ext cx="1749704" cy="210939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4992" y="1487882"/>
            <a:ext cx="947789" cy="977759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4168647" y="2535855"/>
            <a:ext cx="1519634" cy="804875"/>
          </a:xfrm>
          <a:prstGeom prst="rect">
            <a:avLst/>
          </a:prstGeom>
          <a:solidFill>
            <a:srgbClr val="21F3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/>
          <p:cNvSpPr txBox="1"/>
          <p:nvPr/>
        </p:nvSpPr>
        <p:spPr>
          <a:xfrm>
            <a:off x="4229867" y="2618592"/>
            <a:ext cx="1458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Background</a:t>
            </a:r>
            <a:endParaRPr lang="en-GB" dirty="0">
              <a:latin typeface="Comic Sans MS" panose="030F0702030302020204" pitchFamily="66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875066" y="4488291"/>
            <a:ext cx="1728192" cy="2088232"/>
            <a:chOff x="-1872716" y="521968"/>
            <a:chExt cx="1728192" cy="2088232"/>
          </a:xfrm>
        </p:grpSpPr>
        <p:sp>
          <p:nvSpPr>
            <p:cNvPr id="42" name="Rectangle 41"/>
            <p:cNvSpPr/>
            <p:nvPr/>
          </p:nvSpPr>
          <p:spPr>
            <a:xfrm>
              <a:off x="-1872716" y="521968"/>
              <a:ext cx="1728192" cy="208823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506275" y="555779"/>
              <a:ext cx="936104" cy="101030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/>
            <a:srcRect l="22413" t="26522" r="28870" b="14783"/>
            <a:stretch/>
          </p:blipFill>
          <p:spPr>
            <a:xfrm>
              <a:off x="-1587882" y="1473885"/>
              <a:ext cx="1158523" cy="1046859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338" y="4322273"/>
            <a:ext cx="1749704" cy="21093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7483" y="4395431"/>
            <a:ext cx="944962" cy="981541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6785520" y="494379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Finish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675" y="4343187"/>
            <a:ext cx="1749704" cy="21093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17321" y="4402373"/>
            <a:ext cx="877900" cy="91188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9"/>
          <a:srcRect t="9680" r="46640" b="26480"/>
          <a:stretch/>
        </p:blipFill>
        <p:spPr>
          <a:xfrm>
            <a:off x="7807589" y="5612593"/>
            <a:ext cx="586840" cy="7020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5277" y="5420101"/>
            <a:ext cx="666124" cy="968442"/>
          </a:xfrm>
          <a:prstGeom prst="rect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6979146" y="1410941"/>
            <a:ext cx="1749704" cy="2109399"/>
            <a:chOff x="6979146" y="1410941"/>
            <a:chExt cx="1749704" cy="2109399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79146" y="1410941"/>
              <a:ext cx="1749704" cy="2109399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4105" y="1484099"/>
              <a:ext cx="944962" cy="981541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9"/>
            <a:srcRect t="9680" r="46640" b="26480"/>
            <a:stretch/>
          </p:blipFill>
          <p:spPr>
            <a:xfrm>
              <a:off x="8026024" y="2678544"/>
              <a:ext cx="562914" cy="673462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49137" y="2917250"/>
              <a:ext cx="627195" cy="337148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02803" y="5572404"/>
            <a:ext cx="541327" cy="78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06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7544" y="116632"/>
            <a:ext cx="8229600" cy="850106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latin typeface="Comic Sans MS" panose="030F0702030302020204" pitchFamily="66" charset="0"/>
              </a:rPr>
              <a:t>Try ordering them yourself at home. </a:t>
            </a:r>
          </a:p>
          <a:p>
            <a:r>
              <a:rPr lang="en-GB" sz="3000" dirty="0" smtClean="0">
                <a:latin typeface="Comic Sans MS" panose="030F0702030302020204" pitchFamily="66" charset="0"/>
              </a:rPr>
              <a:t>Print this page, cut out the symbols and stick on the step template. </a:t>
            </a:r>
            <a:endParaRPr lang="en-GB" sz="30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119675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Start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40" y="114497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34561"/>
            <a:ext cx="781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519642"/>
              </p:ext>
            </p:extLst>
          </p:nvPr>
        </p:nvGraphicFramePr>
        <p:xfrm>
          <a:off x="221917" y="1132756"/>
          <a:ext cx="8784975" cy="5616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083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83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79512" y="1196752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Start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3131840" y="114497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then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733" y="1179536"/>
            <a:ext cx="781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79512" y="3952941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then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271" y="3941068"/>
            <a:ext cx="7810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362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116632"/>
            <a:ext cx="8352928" cy="850106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GB" sz="3200" dirty="0" smtClean="0">
                <a:latin typeface="Comic Sans MS" panose="030F0702030302020204" pitchFamily="66" charset="0"/>
              </a:rPr>
              <a:t>Follow the steps to make your own card.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99992" y="1196752"/>
            <a:ext cx="4320480" cy="54006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788024" y="1412776"/>
            <a:ext cx="221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Comic Sans MS" panose="030F0702030302020204" pitchFamily="66" charset="0"/>
              </a:rPr>
              <a:t>You will need: 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4017" y="1771726"/>
            <a:ext cx="3816424" cy="4278094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omic Sans MS" panose="030F0702030302020204" pitchFamily="66" charset="0"/>
              </a:rPr>
              <a:t>If you have card making equipment like sticky pads and blank cards at home, you can use them.</a:t>
            </a:r>
          </a:p>
          <a:p>
            <a:endParaRPr lang="en-GB" sz="1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omic Sans MS" panose="030F0702030302020204" pitchFamily="66" charset="0"/>
              </a:rPr>
              <a:t>If you do not have that equipment you can use glue or </a:t>
            </a:r>
            <a:r>
              <a:rPr lang="en-GB" sz="1600" dirty="0" err="1">
                <a:latin typeface="Comic Sans MS" panose="030F0702030302020204" pitchFamily="66" charset="0"/>
              </a:rPr>
              <a:t>s</a:t>
            </a:r>
            <a:r>
              <a:rPr lang="en-GB" sz="1600" dirty="0" err="1" smtClean="0">
                <a:latin typeface="Comic Sans MS" panose="030F0702030302020204" pitchFamily="66" charset="0"/>
              </a:rPr>
              <a:t>ellotape</a:t>
            </a:r>
            <a:r>
              <a:rPr lang="en-GB" sz="1600" dirty="0" smtClean="0">
                <a:latin typeface="Comic Sans MS" panose="030F0702030302020204" pitchFamily="66" charset="0"/>
              </a:rPr>
              <a:t> and you can use a plain sheet of card or paper. </a:t>
            </a:r>
          </a:p>
          <a:p>
            <a:endParaRPr lang="en-GB" sz="1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omic Sans MS" panose="030F0702030302020204" pitchFamily="66" charset="0"/>
              </a:rPr>
              <a:t>For the decoration you can recycle old cards or draw pictures to cut out and stick.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omic Sans MS" panose="030F0702030302020204" pitchFamily="66" charset="0"/>
              </a:rPr>
              <a:t>Look around your house and see what you can find. Be creative!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omic Sans MS" panose="030F0702030302020204" pitchFamily="66" charset="0"/>
              </a:rPr>
              <a:t>Ask an adult to help or supervise.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2200" r="6951" b="10801"/>
          <a:stretch/>
        </p:blipFill>
        <p:spPr>
          <a:xfrm>
            <a:off x="4931858" y="3139774"/>
            <a:ext cx="1425275" cy="943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16401" r="8001" b="19201"/>
          <a:stretch/>
        </p:blipFill>
        <p:spPr>
          <a:xfrm>
            <a:off x="4961784" y="5212630"/>
            <a:ext cx="1395350" cy="9439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0" t="6601" r="18501" b="2401"/>
          <a:stretch/>
        </p:blipFill>
        <p:spPr>
          <a:xfrm rot="5400000">
            <a:off x="4948032" y="1913155"/>
            <a:ext cx="1008524" cy="11755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1" t="24801" r="10100" b="26200"/>
          <a:stretch/>
        </p:blipFill>
        <p:spPr>
          <a:xfrm>
            <a:off x="7002091" y="3100582"/>
            <a:ext cx="1425275" cy="9256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0" t="12201" r="32150" b="13600"/>
          <a:stretch/>
        </p:blipFill>
        <p:spPr>
          <a:xfrm>
            <a:off x="6462919" y="1953766"/>
            <a:ext cx="539172" cy="10252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13250" r="23226" b="30050"/>
          <a:stretch/>
        </p:blipFill>
        <p:spPr>
          <a:xfrm>
            <a:off x="7400880" y="1944236"/>
            <a:ext cx="896380" cy="103675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25853" y="2757320"/>
            <a:ext cx="86920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Comic Sans MS" panose="030F0702030302020204" pitchFamily="66" charset="0"/>
              </a:rPr>
              <a:t>s</a:t>
            </a:r>
            <a:r>
              <a:rPr lang="en-GB" sz="900" dirty="0" smtClean="0">
                <a:latin typeface="Comic Sans MS" panose="030F0702030302020204" pitchFamily="66" charset="0"/>
              </a:rPr>
              <a:t>ticky pads </a:t>
            </a:r>
            <a:endParaRPr lang="en-GB" sz="900" dirty="0"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94145" y="2726257"/>
            <a:ext cx="47672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Comic Sans MS" panose="030F0702030302020204" pitchFamily="66" charset="0"/>
              </a:rPr>
              <a:t>glue</a:t>
            </a:r>
            <a:endParaRPr lang="en-GB" sz="9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33635" y="2724590"/>
            <a:ext cx="694702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 err="1" smtClean="0">
                <a:latin typeface="Comic Sans MS" panose="030F0702030302020204" pitchFamily="66" charset="0"/>
              </a:rPr>
              <a:t>Sellotape</a:t>
            </a:r>
            <a:endParaRPr lang="en-GB" sz="9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4709" y="4110921"/>
            <a:ext cx="1133417" cy="8667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3004" y="5481169"/>
            <a:ext cx="1518036" cy="93457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999485" y="3795357"/>
            <a:ext cx="122441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Comic Sans MS" panose="030F0702030302020204" pitchFamily="66" charset="0"/>
              </a:rPr>
              <a:t>Blank card or paper </a:t>
            </a:r>
            <a:endParaRPr lang="en-GB" sz="900" dirty="0">
              <a:latin typeface="Comic Sans MS" panose="030F0702030302020204" pitchFamily="66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4896" y="4965229"/>
            <a:ext cx="13953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Comic Sans MS" panose="030F0702030302020204" pitchFamily="66" charset="0"/>
              </a:rPr>
              <a:t>Flowers for decoration</a:t>
            </a:r>
            <a:endParaRPr lang="en-GB" sz="900" dirty="0"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66821" y="5868213"/>
            <a:ext cx="859117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latin typeface="Comic Sans MS" panose="030F0702030302020204" pitchFamily="66" charset="0"/>
              </a:rPr>
              <a:t>b</a:t>
            </a:r>
            <a:r>
              <a:rPr lang="en-GB" sz="900" dirty="0" smtClean="0">
                <a:latin typeface="Comic Sans MS" panose="030F0702030302020204" pitchFamily="66" charset="0"/>
              </a:rPr>
              <a:t>ackground</a:t>
            </a:r>
            <a:endParaRPr lang="en-GB" sz="900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3536" y="6099045"/>
            <a:ext cx="52019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Comic Sans MS" panose="030F0702030302020204" pitchFamily="66" charset="0"/>
              </a:rPr>
              <a:t>slogan</a:t>
            </a:r>
            <a:endParaRPr lang="en-GB" sz="900" dirty="0"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94110" y="4771822"/>
            <a:ext cx="143759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Comic Sans MS" panose="030F0702030302020204" pitchFamily="66" charset="0"/>
              </a:rPr>
              <a:t>Grease proof paper </a:t>
            </a:r>
            <a:endParaRPr lang="en-GB" sz="900" dirty="0">
              <a:latin typeface="Comic Sans MS" panose="030F0702030302020204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68344" y="3738258"/>
            <a:ext cx="69392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Comic Sans MS" panose="030F0702030302020204" pitchFamily="66" charset="0"/>
              </a:rPr>
              <a:t>scissors</a:t>
            </a:r>
            <a:endParaRPr lang="en-GB" sz="900" dirty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2907" y="2331808"/>
            <a:ext cx="38797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Comic Sans MS" panose="030F0702030302020204" pitchFamily="66" charset="0"/>
              </a:rPr>
              <a:t>or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55503" y="2331808"/>
            <a:ext cx="387973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100" b="1" dirty="0" smtClean="0">
                <a:latin typeface="Comic Sans MS" panose="030F0702030302020204" pitchFamily="66" charset="0"/>
              </a:rPr>
              <a:t>or</a:t>
            </a:r>
            <a:endParaRPr lang="en-GB" sz="1100" b="1" dirty="0">
              <a:latin typeface="Comic Sans MS" panose="030F0702030302020204" pitchFamily="66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/>
        </p:blipFill>
        <p:spPr>
          <a:xfrm>
            <a:off x="5056541" y="4201233"/>
            <a:ext cx="1272058" cy="8124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8344" y="4337312"/>
            <a:ext cx="1064020" cy="709347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283304" y="5028664"/>
            <a:ext cx="1437593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Comic Sans MS" panose="030F0702030302020204" pitchFamily="66" charset="0"/>
              </a:rPr>
              <a:t>Heavy books </a:t>
            </a:r>
            <a:endParaRPr lang="en-GB" sz="9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844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116632"/>
            <a:ext cx="8352928" cy="850106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GB" sz="3200" dirty="0" smtClean="0">
                <a:latin typeface="Comic Sans MS" panose="030F0702030302020204" pitchFamily="66" charset="0"/>
              </a:rPr>
              <a:t>You can make this card with fresh flowers or dried. I used dried. Here is how I pressed them.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99992" y="1196752"/>
            <a:ext cx="4320480" cy="5400600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1758005"/>
            <a:ext cx="3816424" cy="4770537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Cut the grease proof paper into squares.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Put a book on the table first, then paper on top.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Now lay your flowers onto the paper, be careful to lay them separately.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Put more paper on top and then a book.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Continue to do this until all of your flowers are squashed </a:t>
            </a:r>
            <a:r>
              <a:rPr lang="en-US" sz="1600" dirty="0" err="1" smtClean="0">
                <a:latin typeface="Comic Sans MS" panose="030F0702030302020204" pitchFamily="66" charset="0"/>
              </a:rPr>
              <a:t>inbetween</a:t>
            </a:r>
            <a:r>
              <a:rPr lang="en-US" sz="1600" dirty="0" smtClean="0">
                <a:latin typeface="Comic Sans MS" panose="030F0702030302020204" pitchFamily="66" charset="0"/>
              </a:rPr>
              <a:t> the paper and books.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omic Sans MS" panose="030F0702030302020204" pitchFamily="66" charset="0"/>
              </a:rPr>
              <a:t>Leave them for 1-3 weeks to dry well.</a:t>
            </a:r>
            <a:endParaRPr lang="en-GB" sz="1600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pressed flower card fil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4008" y="2492896"/>
            <a:ext cx="4059943" cy="22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9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116632"/>
            <a:ext cx="8352928" cy="850106"/>
          </a:xfrm>
          <a:prstGeom prst="rect">
            <a:avLst/>
          </a:prstGeom>
          <a:ln w="635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/>
            <a:r>
              <a:rPr lang="en-GB" sz="3200" dirty="0" smtClean="0">
                <a:latin typeface="Comic Sans MS" panose="030F0702030302020204" pitchFamily="66" charset="0"/>
              </a:rPr>
              <a:t>Follow the steps to make your own card.</a:t>
            </a:r>
            <a:endParaRPr lang="en-GB" sz="3200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92" y="1103105"/>
            <a:ext cx="8821677" cy="5645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309" y="3107048"/>
            <a:ext cx="275801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mic Sans MS" panose="030F0702030302020204" pitchFamily="66" charset="0"/>
              </a:rPr>
              <a:t>Take your plain card or paper and fold it in half, making sure that the corners match.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3"/>
          <a:stretch/>
        </p:blipFill>
        <p:spPr>
          <a:xfrm>
            <a:off x="681301" y="3996242"/>
            <a:ext cx="1995686" cy="21776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78" y="4010127"/>
            <a:ext cx="1916904" cy="2555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4241" y="3322673"/>
            <a:ext cx="28428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mic Sans MS" panose="030F0702030302020204" pitchFamily="66" charset="0"/>
              </a:rPr>
              <a:t>Add sticky pads or glue to the back of the background piece.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r="-1800" b="12201"/>
          <a:stretch/>
        </p:blipFill>
        <p:spPr>
          <a:xfrm>
            <a:off x="6378355" y="3973421"/>
            <a:ext cx="2302806" cy="21534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64107" y="3014715"/>
            <a:ext cx="275840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omic Sans MS" panose="030F0702030302020204" pitchFamily="66" charset="0"/>
              </a:rPr>
              <a:t>Stick the back ground piece to the front of the card. Make sure all of the edges are straight to match the front of the card.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433" y="6090972"/>
            <a:ext cx="27174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mic Sans MS" panose="030F0702030302020204" pitchFamily="66" charset="0"/>
              </a:rPr>
              <a:t>Add sticky pads or glue to the back of the decoration piece.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11791" y="5982886"/>
            <a:ext cx="2708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Comic Sans MS" panose="030F0702030302020204" pitchFamily="66" charset="0"/>
              </a:rPr>
              <a:t>Stick the decoration piece to the front of the card</a:t>
            </a:r>
            <a:r>
              <a:rPr lang="en-GB" sz="1200" dirty="0">
                <a:latin typeface="Comic Sans MS" panose="030F0702030302020204" pitchFamily="66" charset="0"/>
              </a:rPr>
              <a:t> </a:t>
            </a:r>
            <a:r>
              <a:rPr lang="en-GB" sz="1200" dirty="0" smtClean="0">
                <a:latin typeface="Comic Sans MS" panose="030F0702030302020204" pitchFamily="66" charset="0"/>
              </a:rPr>
              <a:t>in the position you like.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8355" y="6105997"/>
            <a:ext cx="251047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Comic Sans MS" panose="030F0702030302020204" pitchFamily="66" charset="0"/>
              </a:rPr>
              <a:t>Add sticky pads or glue to the back of slogan piece.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9" t="13592"/>
          <a:stretch/>
        </p:blipFill>
        <p:spPr>
          <a:xfrm>
            <a:off x="261009" y="1196752"/>
            <a:ext cx="1459075" cy="1131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9401" r="20601"/>
          <a:stretch/>
        </p:blipFill>
        <p:spPr>
          <a:xfrm>
            <a:off x="1867106" y="1434047"/>
            <a:ext cx="1170750" cy="164706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1475656" y="1988840"/>
            <a:ext cx="576064" cy="3395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1" r="22700"/>
          <a:stretch/>
        </p:blipFill>
        <p:spPr>
          <a:xfrm rot="5400000">
            <a:off x="3463536" y="1050530"/>
            <a:ext cx="1015283" cy="1480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r="12199" b="13601"/>
          <a:stretch/>
        </p:blipFill>
        <p:spPr>
          <a:xfrm rot="5400000">
            <a:off x="4711167" y="1919698"/>
            <a:ext cx="1137724" cy="1432946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746392" y="1196753"/>
            <a:ext cx="1270693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chemeClr val="tx1"/>
                </a:solidFill>
              </a:rPr>
              <a:t>If you are using sticky pads, remember to remove the paper on the </a:t>
            </a:r>
            <a:r>
              <a:rPr lang="en-GB" sz="900" b="1" dirty="0" smtClean="0">
                <a:solidFill>
                  <a:schemeClr val="tx1"/>
                </a:solidFill>
              </a:rPr>
              <a:t>back.</a:t>
            </a:r>
            <a:endParaRPr lang="en-GB" sz="900" b="1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078028" y="1790542"/>
            <a:ext cx="202001" cy="7743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r="6951"/>
          <a:stretch/>
        </p:blipFill>
        <p:spPr>
          <a:xfrm>
            <a:off x="6634291" y="1178298"/>
            <a:ext cx="1836204" cy="179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8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508</Words>
  <Application>Microsoft Office PowerPoint</Application>
  <PresentationFormat>On-screen Show (4:3)</PresentationFormat>
  <Paragraphs>83</Paragraphs>
  <Slides>11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Comic Sans MS</vt:lpstr>
      <vt:lpstr>Office Theme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Wright Robinson Sports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Any Authorised User</dc:creator>
  <cp:lastModifiedBy>Paul Rogers</cp:lastModifiedBy>
  <cp:revision>39</cp:revision>
  <dcterms:created xsi:type="dcterms:W3CDTF">2018-09-03T10:59:53Z</dcterms:created>
  <dcterms:modified xsi:type="dcterms:W3CDTF">2020-05-18T09:01:54Z</dcterms:modified>
</cp:coreProperties>
</file>